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88" r:id="rId5"/>
    <p:sldId id="260" r:id="rId6"/>
    <p:sldId id="259"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9" r:id="rId35"/>
    <p:sldId id="290" r:id="rId36"/>
    <p:sldId id="291" r:id="rId37"/>
    <p:sldId id="292" r:id="rId38"/>
    <p:sldId id="293" r:id="rId39"/>
    <p:sldId id="296" r:id="rId40"/>
    <p:sldId id="294" r:id="rId41"/>
    <p:sldId id="295" r:id="rId42"/>
    <p:sldId id="297" r:id="rId43"/>
    <p:sldId id="302" r:id="rId44"/>
    <p:sldId id="303" r:id="rId45"/>
    <p:sldId id="298" r:id="rId46"/>
    <p:sldId id="299" r:id="rId47"/>
    <p:sldId id="300" r:id="rId48"/>
    <p:sldId id="301" r:id="rId49"/>
    <p:sldId id="304" r:id="rId50"/>
    <p:sldId id="306" r:id="rId51"/>
    <p:sldId id="307" r:id="rId52"/>
    <p:sldId id="308" r:id="rId53"/>
    <p:sldId id="309" r:id="rId54"/>
    <p:sldId id="310" r:id="rId55"/>
    <p:sldId id="311" r:id="rId56"/>
    <p:sldId id="312" r:id="rId57"/>
    <p:sldId id="313"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2F877A-B3F2-469D-B5A5-90CE8C14E66E}" v="22" dt="2024-09-04T22:08:08.2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5" d="100"/>
          <a:sy n="105" d="100"/>
        </p:scale>
        <p:origin x="8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svaldo Burgos-Pérez" userId="220ba7d88f087603" providerId="LiveId" clId="{9B2F877A-B3F2-469D-B5A5-90CE8C14E66E}"/>
    <pc:docChg chg="undo custSel addSld delSld modSld sldOrd">
      <pc:chgData name="Osvaldo Burgos-Pérez" userId="220ba7d88f087603" providerId="LiveId" clId="{9B2F877A-B3F2-469D-B5A5-90CE8C14E66E}" dt="2024-09-04T22:08:42.430" v="5135" actId="5793"/>
      <pc:docMkLst>
        <pc:docMk/>
      </pc:docMkLst>
      <pc:sldChg chg="modSp mod">
        <pc:chgData name="Osvaldo Burgos-Pérez" userId="220ba7d88f087603" providerId="LiveId" clId="{9B2F877A-B3F2-469D-B5A5-90CE8C14E66E}" dt="2024-09-03T19:40:57.391" v="1751" actId="255"/>
        <pc:sldMkLst>
          <pc:docMk/>
          <pc:sldMk cId="3117616423" sldId="256"/>
        </pc:sldMkLst>
        <pc:spChg chg="mod">
          <ac:chgData name="Osvaldo Burgos-Pérez" userId="220ba7d88f087603" providerId="LiveId" clId="{9B2F877A-B3F2-469D-B5A5-90CE8C14E66E}" dt="2024-09-03T19:40:57.391" v="1751" actId="255"/>
          <ac:spMkLst>
            <pc:docMk/>
            <pc:sldMk cId="3117616423" sldId="256"/>
            <ac:spMk id="2" creationId="{70EAE784-16B5-BA02-7E9B-687DDDBCBDF4}"/>
          </ac:spMkLst>
        </pc:spChg>
        <pc:spChg chg="mod">
          <ac:chgData name="Osvaldo Burgos-Pérez" userId="220ba7d88f087603" providerId="LiveId" clId="{9B2F877A-B3F2-469D-B5A5-90CE8C14E66E}" dt="2024-09-03T19:40:39.059" v="1748" actId="122"/>
          <ac:spMkLst>
            <pc:docMk/>
            <pc:sldMk cId="3117616423" sldId="256"/>
            <ac:spMk id="3" creationId="{C3599F4C-E4A0-860F-701D-DE26F256647F}"/>
          </ac:spMkLst>
        </pc:spChg>
      </pc:sldChg>
      <pc:sldChg chg="modSp new mod">
        <pc:chgData name="Osvaldo Burgos-Pérez" userId="220ba7d88f087603" providerId="LiveId" clId="{9B2F877A-B3F2-469D-B5A5-90CE8C14E66E}" dt="2024-09-03T18:43:28.012" v="1016" actId="20577"/>
        <pc:sldMkLst>
          <pc:docMk/>
          <pc:sldMk cId="1841635897" sldId="257"/>
        </pc:sldMkLst>
        <pc:spChg chg="mod">
          <ac:chgData name="Osvaldo Burgos-Pérez" userId="220ba7d88f087603" providerId="LiveId" clId="{9B2F877A-B3F2-469D-B5A5-90CE8C14E66E}" dt="2024-09-03T18:42:16.825" v="1000" actId="113"/>
          <ac:spMkLst>
            <pc:docMk/>
            <pc:sldMk cId="1841635897" sldId="257"/>
            <ac:spMk id="2" creationId="{2B6D6BA3-8CF6-3574-223F-F15B708CA64E}"/>
          </ac:spMkLst>
        </pc:spChg>
        <pc:spChg chg="mod">
          <ac:chgData name="Osvaldo Burgos-Pérez" userId="220ba7d88f087603" providerId="LiveId" clId="{9B2F877A-B3F2-469D-B5A5-90CE8C14E66E}" dt="2024-09-03T18:43:28.012" v="1016" actId="20577"/>
          <ac:spMkLst>
            <pc:docMk/>
            <pc:sldMk cId="1841635897" sldId="257"/>
            <ac:spMk id="3" creationId="{5498FA54-13EC-ABCB-54D3-F7196CDA00D9}"/>
          </ac:spMkLst>
        </pc:spChg>
      </pc:sldChg>
      <pc:sldChg chg="modSp new mod">
        <pc:chgData name="Osvaldo Burgos-Pérez" userId="220ba7d88f087603" providerId="LiveId" clId="{9B2F877A-B3F2-469D-B5A5-90CE8C14E66E}" dt="2024-09-03T19:01:46.863" v="1302" actId="20577"/>
        <pc:sldMkLst>
          <pc:docMk/>
          <pc:sldMk cId="1719799893" sldId="258"/>
        </pc:sldMkLst>
        <pc:spChg chg="mod">
          <ac:chgData name="Osvaldo Burgos-Pérez" userId="220ba7d88f087603" providerId="LiveId" clId="{9B2F877A-B3F2-469D-B5A5-90CE8C14E66E}" dt="2024-09-03T18:47:10.612" v="1148" actId="113"/>
          <ac:spMkLst>
            <pc:docMk/>
            <pc:sldMk cId="1719799893" sldId="258"/>
            <ac:spMk id="2" creationId="{E6A56B8C-0328-4429-5787-0E1985CEB02D}"/>
          </ac:spMkLst>
        </pc:spChg>
        <pc:spChg chg="mod">
          <ac:chgData name="Osvaldo Burgos-Pérez" userId="220ba7d88f087603" providerId="LiveId" clId="{9B2F877A-B3F2-469D-B5A5-90CE8C14E66E}" dt="2024-09-03T19:01:46.863" v="1302" actId="20577"/>
          <ac:spMkLst>
            <pc:docMk/>
            <pc:sldMk cId="1719799893" sldId="258"/>
            <ac:spMk id="3" creationId="{842AE250-BA59-0C37-FBF3-FB59B3F25EEB}"/>
          </ac:spMkLst>
        </pc:spChg>
      </pc:sldChg>
      <pc:sldChg chg="addSp delSp modSp new mod setBg chgLayout">
        <pc:chgData name="Osvaldo Burgos-Pérez" userId="220ba7d88f087603" providerId="LiveId" clId="{9B2F877A-B3F2-469D-B5A5-90CE8C14E66E}" dt="2024-09-03T19:12:39.158" v="1369" actId="113"/>
        <pc:sldMkLst>
          <pc:docMk/>
          <pc:sldMk cId="974324423" sldId="259"/>
        </pc:sldMkLst>
        <pc:spChg chg="del">
          <ac:chgData name="Osvaldo Burgos-Pérez" userId="220ba7d88f087603" providerId="LiveId" clId="{9B2F877A-B3F2-469D-B5A5-90CE8C14E66E}" dt="2024-09-03T18:59:05.163" v="1207" actId="700"/>
          <ac:spMkLst>
            <pc:docMk/>
            <pc:sldMk cId="974324423" sldId="259"/>
            <ac:spMk id="2" creationId="{DAADECFF-5D11-ACB6-B3A0-188E1BA15F5D}"/>
          </ac:spMkLst>
        </pc:spChg>
        <pc:spChg chg="del">
          <ac:chgData name="Osvaldo Burgos-Pérez" userId="220ba7d88f087603" providerId="LiveId" clId="{9B2F877A-B3F2-469D-B5A5-90CE8C14E66E}" dt="2024-09-03T18:59:05.163" v="1207" actId="700"/>
          <ac:spMkLst>
            <pc:docMk/>
            <pc:sldMk cId="974324423" sldId="259"/>
            <ac:spMk id="3" creationId="{DACCA520-12AD-0764-6B3C-38A80EC5B56C}"/>
          </ac:spMkLst>
        </pc:spChg>
        <pc:spChg chg="add mod ord">
          <ac:chgData name="Osvaldo Burgos-Pérez" userId="220ba7d88f087603" providerId="LiveId" clId="{9B2F877A-B3F2-469D-B5A5-90CE8C14E66E}" dt="2024-09-03T19:12:39.158" v="1369" actId="113"/>
          <ac:spMkLst>
            <pc:docMk/>
            <pc:sldMk cId="974324423" sldId="259"/>
            <ac:spMk id="4" creationId="{79DDA14D-7A9D-24F8-D8F1-593BE4A446E5}"/>
          </ac:spMkLst>
        </pc:spChg>
        <pc:spChg chg="add mod ord">
          <ac:chgData name="Osvaldo Burgos-Pérez" userId="220ba7d88f087603" providerId="LiveId" clId="{9B2F877A-B3F2-469D-B5A5-90CE8C14E66E}" dt="2024-09-03T19:12:20.990" v="1368" actId="115"/>
          <ac:spMkLst>
            <pc:docMk/>
            <pc:sldMk cId="974324423" sldId="259"/>
            <ac:spMk id="5" creationId="{CE0CC336-67E6-A9DD-1C07-D46CA6DB4E53}"/>
          </ac:spMkLst>
        </pc:spChg>
      </pc:sldChg>
      <pc:sldChg chg="addSp delSp modSp new mod modClrScheme chgLayout">
        <pc:chgData name="Osvaldo Burgos-Pérez" userId="220ba7d88f087603" providerId="LiveId" clId="{9B2F877A-B3F2-469D-B5A5-90CE8C14E66E}" dt="2024-09-03T18:59:52.187" v="1288" actId="478"/>
        <pc:sldMkLst>
          <pc:docMk/>
          <pc:sldMk cId="3322452198" sldId="260"/>
        </pc:sldMkLst>
        <pc:spChg chg="del mod ord">
          <ac:chgData name="Osvaldo Burgos-Pérez" userId="220ba7d88f087603" providerId="LiveId" clId="{9B2F877A-B3F2-469D-B5A5-90CE8C14E66E}" dt="2024-09-03T18:59:20.757" v="1247" actId="700"/>
          <ac:spMkLst>
            <pc:docMk/>
            <pc:sldMk cId="3322452198" sldId="260"/>
            <ac:spMk id="2" creationId="{5D851E95-0807-9E7C-3C01-5C17268A32C6}"/>
          </ac:spMkLst>
        </pc:spChg>
        <pc:spChg chg="del mod ord">
          <ac:chgData name="Osvaldo Burgos-Pérez" userId="220ba7d88f087603" providerId="LiveId" clId="{9B2F877A-B3F2-469D-B5A5-90CE8C14E66E}" dt="2024-09-03T18:59:20.757" v="1247" actId="700"/>
          <ac:spMkLst>
            <pc:docMk/>
            <pc:sldMk cId="3322452198" sldId="260"/>
            <ac:spMk id="3" creationId="{30C893A5-73D2-DEDE-FEA2-348F72E3E0C9}"/>
          </ac:spMkLst>
        </pc:spChg>
        <pc:spChg chg="add mod ord">
          <ac:chgData name="Osvaldo Burgos-Pérez" userId="220ba7d88f087603" providerId="LiveId" clId="{9B2F877A-B3F2-469D-B5A5-90CE8C14E66E}" dt="2024-09-03T18:59:47.158" v="1287" actId="255"/>
          <ac:spMkLst>
            <pc:docMk/>
            <pc:sldMk cId="3322452198" sldId="260"/>
            <ac:spMk id="4" creationId="{952C0190-CFCF-F23B-9791-09322C5AF979}"/>
          </ac:spMkLst>
        </pc:spChg>
        <pc:spChg chg="add del mod ord">
          <ac:chgData name="Osvaldo Burgos-Pérez" userId="220ba7d88f087603" providerId="LiveId" clId="{9B2F877A-B3F2-469D-B5A5-90CE8C14E66E}" dt="2024-09-03T18:59:52.187" v="1288" actId="478"/>
          <ac:spMkLst>
            <pc:docMk/>
            <pc:sldMk cId="3322452198" sldId="260"/>
            <ac:spMk id="5" creationId="{1274F0F2-3716-591D-3ED7-22C1205FFDBC}"/>
          </ac:spMkLst>
        </pc:spChg>
      </pc:sldChg>
      <pc:sldChg chg="addSp delSp modSp new mod modClrScheme chgLayout">
        <pc:chgData name="Osvaldo Burgos-Pérez" userId="220ba7d88f087603" providerId="LiveId" clId="{9B2F877A-B3F2-469D-B5A5-90CE8C14E66E}" dt="2024-09-03T19:16:21.656" v="1436" actId="113"/>
        <pc:sldMkLst>
          <pc:docMk/>
          <pc:sldMk cId="461026813" sldId="261"/>
        </pc:sldMkLst>
        <pc:spChg chg="del mod ord">
          <ac:chgData name="Osvaldo Burgos-Pérez" userId="220ba7d88f087603" providerId="LiveId" clId="{9B2F877A-B3F2-469D-B5A5-90CE8C14E66E}" dt="2024-09-03T19:12:53.763" v="1371" actId="700"/>
          <ac:spMkLst>
            <pc:docMk/>
            <pc:sldMk cId="461026813" sldId="261"/>
            <ac:spMk id="2" creationId="{22857E6C-03CF-2BBC-BCCB-72BB668557A5}"/>
          </ac:spMkLst>
        </pc:spChg>
        <pc:spChg chg="del mod ord">
          <ac:chgData name="Osvaldo Burgos-Pérez" userId="220ba7d88f087603" providerId="LiveId" clId="{9B2F877A-B3F2-469D-B5A5-90CE8C14E66E}" dt="2024-09-03T19:12:53.763" v="1371" actId="700"/>
          <ac:spMkLst>
            <pc:docMk/>
            <pc:sldMk cId="461026813" sldId="261"/>
            <ac:spMk id="3" creationId="{1F36EC9F-FE78-81FA-014E-4465AD068929}"/>
          </ac:spMkLst>
        </pc:spChg>
        <pc:spChg chg="add mod ord">
          <ac:chgData name="Osvaldo Burgos-Pérez" userId="220ba7d88f087603" providerId="LiveId" clId="{9B2F877A-B3F2-469D-B5A5-90CE8C14E66E}" dt="2024-09-03T19:15:24.568" v="1434" actId="20577"/>
          <ac:spMkLst>
            <pc:docMk/>
            <pc:sldMk cId="461026813" sldId="261"/>
            <ac:spMk id="4" creationId="{419798D2-CBCC-CAF1-4EEF-5334528DCFCD}"/>
          </ac:spMkLst>
        </pc:spChg>
        <pc:spChg chg="add mod ord">
          <ac:chgData name="Osvaldo Burgos-Pérez" userId="220ba7d88f087603" providerId="LiveId" clId="{9B2F877A-B3F2-469D-B5A5-90CE8C14E66E}" dt="2024-09-03T19:16:21.656" v="1436" actId="113"/>
          <ac:spMkLst>
            <pc:docMk/>
            <pc:sldMk cId="461026813" sldId="261"/>
            <ac:spMk id="5" creationId="{319C44B9-99A2-5FB1-1DCA-8E0C0C20DDDE}"/>
          </ac:spMkLst>
        </pc:spChg>
      </pc:sldChg>
      <pc:sldChg chg="addSp delSp modSp new mod modClrScheme chgLayout">
        <pc:chgData name="Osvaldo Burgos-Pérez" userId="220ba7d88f087603" providerId="LiveId" clId="{9B2F877A-B3F2-469D-B5A5-90CE8C14E66E}" dt="2024-09-03T19:44:04.991" v="1758" actId="20577"/>
        <pc:sldMkLst>
          <pc:docMk/>
          <pc:sldMk cId="2090680867" sldId="262"/>
        </pc:sldMkLst>
        <pc:spChg chg="del mod ord">
          <ac:chgData name="Osvaldo Burgos-Pérez" userId="220ba7d88f087603" providerId="LiveId" clId="{9B2F877A-B3F2-469D-B5A5-90CE8C14E66E}" dt="2024-09-03T19:18:10.600" v="1440" actId="700"/>
          <ac:spMkLst>
            <pc:docMk/>
            <pc:sldMk cId="2090680867" sldId="262"/>
            <ac:spMk id="2" creationId="{B656727A-5670-A627-3A98-FA5EBC6330FD}"/>
          </ac:spMkLst>
        </pc:spChg>
        <pc:spChg chg="del mod ord">
          <ac:chgData name="Osvaldo Burgos-Pérez" userId="220ba7d88f087603" providerId="LiveId" clId="{9B2F877A-B3F2-469D-B5A5-90CE8C14E66E}" dt="2024-09-03T19:18:10.600" v="1440" actId="700"/>
          <ac:spMkLst>
            <pc:docMk/>
            <pc:sldMk cId="2090680867" sldId="262"/>
            <ac:spMk id="3" creationId="{7874DD66-A4ED-E5E7-3AA3-4D1214FE42D9}"/>
          </ac:spMkLst>
        </pc:spChg>
        <pc:spChg chg="add del mod ord">
          <ac:chgData name="Osvaldo Burgos-Pérez" userId="220ba7d88f087603" providerId="LiveId" clId="{9B2F877A-B3F2-469D-B5A5-90CE8C14E66E}" dt="2024-09-03T19:18:39.755" v="1441" actId="700"/>
          <ac:spMkLst>
            <pc:docMk/>
            <pc:sldMk cId="2090680867" sldId="262"/>
            <ac:spMk id="4" creationId="{087DB835-5DD4-C966-B8CA-AD0D0AB1C426}"/>
          </ac:spMkLst>
        </pc:spChg>
        <pc:spChg chg="add del mod ord">
          <ac:chgData name="Osvaldo Burgos-Pérez" userId="220ba7d88f087603" providerId="LiveId" clId="{9B2F877A-B3F2-469D-B5A5-90CE8C14E66E}" dt="2024-09-03T19:18:39.755" v="1441" actId="700"/>
          <ac:spMkLst>
            <pc:docMk/>
            <pc:sldMk cId="2090680867" sldId="262"/>
            <ac:spMk id="5" creationId="{EA69CAE8-BD27-94A9-6995-E3F1B94E61DA}"/>
          </ac:spMkLst>
        </pc:spChg>
        <pc:spChg chg="add mod ord">
          <ac:chgData name="Osvaldo Burgos-Pérez" userId="220ba7d88f087603" providerId="LiveId" clId="{9B2F877A-B3F2-469D-B5A5-90CE8C14E66E}" dt="2024-09-03T19:43:58.969" v="1755" actId="700"/>
          <ac:spMkLst>
            <pc:docMk/>
            <pc:sldMk cId="2090680867" sldId="262"/>
            <ac:spMk id="6" creationId="{F491E454-0F4B-3D5A-1753-5EDB327BD35F}"/>
          </ac:spMkLst>
        </pc:spChg>
        <pc:spChg chg="add del mod ord">
          <ac:chgData name="Osvaldo Burgos-Pérez" userId="220ba7d88f087603" providerId="LiveId" clId="{9B2F877A-B3F2-469D-B5A5-90CE8C14E66E}" dt="2024-09-03T19:43:58.969" v="1755" actId="700"/>
          <ac:spMkLst>
            <pc:docMk/>
            <pc:sldMk cId="2090680867" sldId="262"/>
            <ac:spMk id="7" creationId="{DFAF7121-BEF4-7942-86F7-67435A9571D9}"/>
          </ac:spMkLst>
        </pc:spChg>
        <pc:spChg chg="add mod ord">
          <ac:chgData name="Osvaldo Burgos-Pérez" userId="220ba7d88f087603" providerId="LiveId" clId="{9B2F877A-B3F2-469D-B5A5-90CE8C14E66E}" dt="2024-09-03T19:44:04.991" v="1758" actId="20577"/>
          <ac:spMkLst>
            <pc:docMk/>
            <pc:sldMk cId="2090680867" sldId="262"/>
            <ac:spMk id="8" creationId="{9642582B-7DA9-BB6E-08F7-BCCB7123CECE}"/>
          </ac:spMkLst>
        </pc:spChg>
      </pc:sldChg>
      <pc:sldChg chg="addSp delSp modSp new mod modClrScheme chgLayout">
        <pc:chgData name="Osvaldo Burgos-Pérez" userId="220ba7d88f087603" providerId="LiveId" clId="{9B2F877A-B3F2-469D-B5A5-90CE8C14E66E}" dt="2024-09-03T19:28:47.399" v="1608" actId="123"/>
        <pc:sldMkLst>
          <pc:docMk/>
          <pc:sldMk cId="2188359160" sldId="263"/>
        </pc:sldMkLst>
        <pc:spChg chg="del mod ord">
          <ac:chgData name="Osvaldo Burgos-Pérez" userId="220ba7d88f087603" providerId="LiveId" clId="{9B2F877A-B3F2-469D-B5A5-90CE8C14E66E}" dt="2024-09-03T19:27:22.217" v="1593" actId="700"/>
          <ac:spMkLst>
            <pc:docMk/>
            <pc:sldMk cId="2188359160" sldId="263"/>
            <ac:spMk id="2" creationId="{29269E4C-2E60-DE57-F77D-2080F00544FE}"/>
          </ac:spMkLst>
        </pc:spChg>
        <pc:spChg chg="del mod ord">
          <ac:chgData name="Osvaldo Burgos-Pérez" userId="220ba7d88f087603" providerId="LiveId" clId="{9B2F877A-B3F2-469D-B5A5-90CE8C14E66E}" dt="2024-09-03T19:27:22.217" v="1593" actId="700"/>
          <ac:spMkLst>
            <pc:docMk/>
            <pc:sldMk cId="2188359160" sldId="263"/>
            <ac:spMk id="3" creationId="{71866F09-136A-8972-FE04-D09293CE033B}"/>
          </ac:spMkLst>
        </pc:spChg>
        <pc:spChg chg="del">
          <ac:chgData name="Osvaldo Burgos-Pérez" userId="220ba7d88f087603" providerId="LiveId" clId="{9B2F877A-B3F2-469D-B5A5-90CE8C14E66E}" dt="2024-09-03T19:27:22.217" v="1593" actId="700"/>
          <ac:spMkLst>
            <pc:docMk/>
            <pc:sldMk cId="2188359160" sldId="263"/>
            <ac:spMk id="4" creationId="{03DC33D6-CB55-5F3A-D1DC-EAF6E7DDC01F}"/>
          </ac:spMkLst>
        </pc:spChg>
        <pc:spChg chg="add mod ord">
          <ac:chgData name="Osvaldo Burgos-Pérez" userId="220ba7d88f087603" providerId="LiveId" clId="{9B2F877A-B3F2-469D-B5A5-90CE8C14E66E}" dt="2024-09-03T19:27:42.974" v="1603" actId="113"/>
          <ac:spMkLst>
            <pc:docMk/>
            <pc:sldMk cId="2188359160" sldId="263"/>
            <ac:spMk id="5" creationId="{D6A204AD-044D-DF5A-7677-26406278F445}"/>
          </ac:spMkLst>
        </pc:spChg>
        <pc:spChg chg="add mod ord">
          <ac:chgData name="Osvaldo Burgos-Pérez" userId="220ba7d88f087603" providerId="LiveId" clId="{9B2F877A-B3F2-469D-B5A5-90CE8C14E66E}" dt="2024-09-03T19:28:47.399" v="1608" actId="123"/>
          <ac:spMkLst>
            <pc:docMk/>
            <pc:sldMk cId="2188359160" sldId="263"/>
            <ac:spMk id="6" creationId="{0150684E-3995-D61E-3108-D83B12057620}"/>
          </ac:spMkLst>
        </pc:spChg>
      </pc:sldChg>
      <pc:sldChg chg="modSp new mod">
        <pc:chgData name="Osvaldo Burgos-Pérez" userId="220ba7d88f087603" providerId="LiveId" clId="{9B2F877A-B3F2-469D-B5A5-90CE8C14E66E}" dt="2024-09-03T19:31:50.042" v="1731" actId="27636"/>
        <pc:sldMkLst>
          <pc:docMk/>
          <pc:sldMk cId="2534417751" sldId="264"/>
        </pc:sldMkLst>
        <pc:spChg chg="mod">
          <ac:chgData name="Osvaldo Burgos-Pérez" userId="220ba7d88f087603" providerId="LiveId" clId="{9B2F877A-B3F2-469D-B5A5-90CE8C14E66E}" dt="2024-09-03T19:30:05.814" v="1621" actId="113"/>
          <ac:spMkLst>
            <pc:docMk/>
            <pc:sldMk cId="2534417751" sldId="264"/>
            <ac:spMk id="2" creationId="{9FCCA5C1-A903-747B-5903-797C84BF0D9C}"/>
          </ac:spMkLst>
        </pc:spChg>
        <pc:spChg chg="mod">
          <ac:chgData name="Osvaldo Burgos-Pérez" userId="220ba7d88f087603" providerId="LiveId" clId="{9B2F877A-B3F2-469D-B5A5-90CE8C14E66E}" dt="2024-09-03T19:31:50.042" v="1731" actId="27636"/>
          <ac:spMkLst>
            <pc:docMk/>
            <pc:sldMk cId="2534417751" sldId="264"/>
            <ac:spMk id="3" creationId="{7881D804-E1B7-F74A-3977-8FCCBA0D36A1}"/>
          </ac:spMkLst>
        </pc:spChg>
      </pc:sldChg>
      <pc:sldChg chg="modSp new mod">
        <pc:chgData name="Osvaldo Burgos-Pérez" userId="220ba7d88f087603" providerId="LiveId" clId="{9B2F877A-B3F2-469D-B5A5-90CE8C14E66E}" dt="2024-09-03T19:38:39.021" v="1746" actId="255"/>
        <pc:sldMkLst>
          <pc:docMk/>
          <pc:sldMk cId="3020078326" sldId="265"/>
        </pc:sldMkLst>
        <pc:spChg chg="mod">
          <ac:chgData name="Osvaldo Burgos-Pérez" userId="220ba7d88f087603" providerId="LiveId" clId="{9B2F877A-B3F2-469D-B5A5-90CE8C14E66E}" dt="2024-09-03T19:38:15.314" v="1741" actId="122"/>
          <ac:spMkLst>
            <pc:docMk/>
            <pc:sldMk cId="3020078326" sldId="265"/>
            <ac:spMk id="2" creationId="{95A71C97-82F5-B380-9EA2-8787BA199E32}"/>
          </ac:spMkLst>
        </pc:spChg>
        <pc:spChg chg="mod">
          <ac:chgData name="Osvaldo Burgos-Pérez" userId="220ba7d88f087603" providerId="LiveId" clId="{9B2F877A-B3F2-469D-B5A5-90CE8C14E66E}" dt="2024-09-03T19:38:39.021" v="1746" actId="255"/>
          <ac:spMkLst>
            <pc:docMk/>
            <pc:sldMk cId="3020078326" sldId="265"/>
            <ac:spMk id="3" creationId="{8E30C892-C64A-073F-19E3-2A75803C6DDC}"/>
          </ac:spMkLst>
        </pc:spChg>
      </pc:sldChg>
      <pc:sldChg chg="new del">
        <pc:chgData name="Osvaldo Burgos-Pérez" userId="220ba7d88f087603" providerId="LiveId" clId="{9B2F877A-B3F2-469D-B5A5-90CE8C14E66E}" dt="2024-09-03T19:44:39.509" v="1760" actId="680"/>
        <pc:sldMkLst>
          <pc:docMk/>
          <pc:sldMk cId="2474690705" sldId="266"/>
        </pc:sldMkLst>
      </pc:sldChg>
      <pc:sldChg chg="addSp delSp modSp new mod modClrScheme chgLayout">
        <pc:chgData name="Osvaldo Burgos-Pérez" userId="220ba7d88f087603" providerId="LiveId" clId="{9B2F877A-B3F2-469D-B5A5-90CE8C14E66E}" dt="2024-09-03T19:46:30.418" v="1786" actId="20577"/>
        <pc:sldMkLst>
          <pc:docMk/>
          <pc:sldMk cId="3392815571" sldId="266"/>
        </pc:sldMkLst>
        <pc:spChg chg="del mod ord">
          <ac:chgData name="Osvaldo Burgos-Pérez" userId="220ba7d88f087603" providerId="LiveId" clId="{9B2F877A-B3F2-469D-B5A5-90CE8C14E66E}" dt="2024-09-03T19:44:48.049" v="1762" actId="700"/>
          <ac:spMkLst>
            <pc:docMk/>
            <pc:sldMk cId="3392815571" sldId="266"/>
            <ac:spMk id="2" creationId="{CCDFD617-DD1A-EBF9-F236-4C655F3B39E9}"/>
          </ac:spMkLst>
        </pc:spChg>
        <pc:spChg chg="del">
          <ac:chgData name="Osvaldo Burgos-Pérez" userId="220ba7d88f087603" providerId="LiveId" clId="{9B2F877A-B3F2-469D-B5A5-90CE8C14E66E}" dt="2024-09-03T19:44:48.049" v="1762" actId="700"/>
          <ac:spMkLst>
            <pc:docMk/>
            <pc:sldMk cId="3392815571" sldId="266"/>
            <ac:spMk id="3" creationId="{123ECC8F-90E5-19AE-F090-7BE36184920F}"/>
          </ac:spMkLst>
        </pc:spChg>
        <pc:spChg chg="add del mod ord">
          <ac:chgData name="Osvaldo Burgos-Pérez" userId="220ba7d88f087603" providerId="LiveId" clId="{9B2F877A-B3F2-469D-B5A5-90CE8C14E66E}" dt="2024-09-03T19:44:51.735" v="1763" actId="700"/>
          <ac:spMkLst>
            <pc:docMk/>
            <pc:sldMk cId="3392815571" sldId="266"/>
            <ac:spMk id="4" creationId="{7128E804-0063-D1A9-0FD3-046C39741EAA}"/>
          </ac:spMkLst>
        </pc:spChg>
        <pc:spChg chg="add mod ord">
          <ac:chgData name="Osvaldo Burgos-Pérez" userId="220ba7d88f087603" providerId="LiveId" clId="{9B2F877A-B3F2-469D-B5A5-90CE8C14E66E}" dt="2024-09-03T19:46:30.418" v="1786" actId="20577"/>
          <ac:spMkLst>
            <pc:docMk/>
            <pc:sldMk cId="3392815571" sldId="266"/>
            <ac:spMk id="5" creationId="{B6D8AFAE-0986-9BC5-C14D-6D8E478859EB}"/>
          </ac:spMkLst>
        </pc:spChg>
        <pc:spChg chg="add del mod ord">
          <ac:chgData name="Osvaldo Burgos-Pérez" userId="220ba7d88f087603" providerId="LiveId" clId="{9B2F877A-B3F2-469D-B5A5-90CE8C14E66E}" dt="2024-09-03T19:44:56.250" v="1764" actId="478"/>
          <ac:spMkLst>
            <pc:docMk/>
            <pc:sldMk cId="3392815571" sldId="266"/>
            <ac:spMk id="6" creationId="{B8479C69-70FF-83B1-60FF-2B9EDF84ACA4}"/>
          </ac:spMkLst>
        </pc:spChg>
      </pc:sldChg>
      <pc:sldChg chg="addSp delSp modSp new mod modClrScheme chgLayout">
        <pc:chgData name="Osvaldo Burgos-Pérez" userId="220ba7d88f087603" providerId="LiveId" clId="{9B2F877A-B3F2-469D-B5A5-90CE8C14E66E}" dt="2024-09-03T19:50:18.786" v="1930" actId="27636"/>
        <pc:sldMkLst>
          <pc:docMk/>
          <pc:sldMk cId="388928969" sldId="267"/>
        </pc:sldMkLst>
        <pc:spChg chg="del mod ord">
          <ac:chgData name="Osvaldo Burgos-Pérez" userId="220ba7d88f087603" providerId="LiveId" clId="{9B2F877A-B3F2-469D-B5A5-90CE8C14E66E}" dt="2024-09-03T19:46:52.634" v="1788" actId="700"/>
          <ac:spMkLst>
            <pc:docMk/>
            <pc:sldMk cId="388928969" sldId="267"/>
            <ac:spMk id="2" creationId="{4B9A8BFA-AB68-11C0-CC8D-BEDF1EC5D988}"/>
          </ac:spMkLst>
        </pc:spChg>
        <pc:spChg chg="del mod ord">
          <ac:chgData name="Osvaldo Burgos-Pérez" userId="220ba7d88f087603" providerId="LiveId" clId="{9B2F877A-B3F2-469D-B5A5-90CE8C14E66E}" dt="2024-09-03T19:46:52.634" v="1788" actId="700"/>
          <ac:spMkLst>
            <pc:docMk/>
            <pc:sldMk cId="388928969" sldId="267"/>
            <ac:spMk id="3" creationId="{6A152F8B-3BC1-DCFF-D394-7B24FEF415F7}"/>
          </ac:spMkLst>
        </pc:spChg>
        <pc:spChg chg="add mod ord">
          <ac:chgData name="Osvaldo Burgos-Pérez" userId="220ba7d88f087603" providerId="LiveId" clId="{9B2F877A-B3F2-469D-B5A5-90CE8C14E66E}" dt="2024-09-03T19:47:38.565" v="1799" actId="113"/>
          <ac:spMkLst>
            <pc:docMk/>
            <pc:sldMk cId="388928969" sldId="267"/>
            <ac:spMk id="4" creationId="{6205A4DE-A9FD-1B0F-6065-5EB4BFB2EDE7}"/>
          </ac:spMkLst>
        </pc:spChg>
        <pc:spChg chg="add mod ord">
          <ac:chgData name="Osvaldo Burgos-Pérez" userId="220ba7d88f087603" providerId="LiveId" clId="{9B2F877A-B3F2-469D-B5A5-90CE8C14E66E}" dt="2024-09-03T19:49:07.388" v="1913" actId="20577"/>
          <ac:spMkLst>
            <pc:docMk/>
            <pc:sldMk cId="388928969" sldId="267"/>
            <ac:spMk id="5" creationId="{6CB5A9F5-661E-97C8-59DA-4F509ABA8F82}"/>
          </ac:spMkLst>
        </pc:spChg>
        <pc:spChg chg="add mod ord">
          <ac:chgData name="Osvaldo Burgos-Pérez" userId="220ba7d88f087603" providerId="LiveId" clId="{9B2F877A-B3F2-469D-B5A5-90CE8C14E66E}" dt="2024-09-03T19:50:18.786" v="1930" actId="27636"/>
          <ac:spMkLst>
            <pc:docMk/>
            <pc:sldMk cId="388928969" sldId="267"/>
            <ac:spMk id="6" creationId="{4A9CDDA1-B907-C13B-634B-595A4DC01467}"/>
          </ac:spMkLst>
        </pc:spChg>
        <pc:spChg chg="add mod ord">
          <ac:chgData name="Osvaldo Burgos-Pérez" userId="220ba7d88f087603" providerId="LiveId" clId="{9B2F877A-B3F2-469D-B5A5-90CE8C14E66E}" dt="2024-09-03T19:48:27.856" v="1850" actId="20577"/>
          <ac:spMkLst>
            <pc:docMk/>
            <pc:sldMk cId="388928969" sldId="267"/>
            <ac:spMk id="7" creationId="{09ECE4AA-6028-7555-49AA-70EC8BA24231}"/>
          </ac:spMkLst>
        </pc:spChg>
        <pc:spChg chg="add mod ord">
          <ac:chgData name="Osvaldo Burgos-Pérez" userId="220ba7d88f087603" providerId="LiveId" clId="{9B2F877A-B3F2-469D-B5A5-90CE8C14E66E}" dt="2024-09-03T19:50:18.786" v="1929" actId="27636"/>
          <ac:spMkLst>
            <pc:docMk/>
            <pc:sldMk cId="388928969" sldId="267"/>
            <ac:spMk id="8" creationId="{39EABBB5-FEFB-D98B-4609-F2A01E7E0AC2}"/>
          </ac:spMkLst>
        </pc:spChg>
      </pc:sldChg>
      <pc:sldChg chg="addSp delSp modSp new mod modClrScheme chgLayout">
        <pc:chgData name="Osvaldo Burgos-Pérez" userId="220ba7d88f087603" providerId="LiveId" clId="{9B2F877A-B3F2-469D-B5A5-90CE8C14E66E}" dt="2024-09-03T19:57:26.497" v="1959" actId="27636"/>
        <pc:sldMkLst>
          <pc:docMk/>
          <pc:sldMk cId="3041058304" sldId="268"/>
        </pc:sldMkLst>
        <pc:spChg chg="mod ord">
          <ac:chgData name="Osvaldo Burgos-Pérez" userId="220ba7d88f087603" providerId="LiveId" clId="{9B2F877A-B3F2-469D-B5A5-90CE8C14E66E}" dt="2024-09-03T19:56:26.522" v="1940" actId="700"/>
          <ac:spMkLst>
            <pc:docMk/>
            <pc:sldMk cId="3041058304" sldId="268"/>
            <ac:spMk id="2" creationId="{27BAF643-7C3E-39C0-D16D-6DD49DD7F828}"/>
          </ac:spMkLst>
        </pc:spChg>
        <pc:spChg chg="del">
          <ac:chgData name="Osvaldo Burgos-Pérez" userId="220ba7d88f087603" providerId="LiveId" clId="{9B2F877A-B3F2-469D-B5A5-90CE8C14E66E}" dt="2024-09-03T19:56:26.522" v="1940" actId="700"/>
          <ac:spMkLst>
            <pc:docMk/>
            <pc:sldMk cId="3041058304" sldId="268"/>
            <ac:spMk id="3" creationId="{81B3987A-B407-E774-5D4C-93038B7BF975}"/>
          </ac:spMkLst>
        </pc:spChg>
        <pc:spChg chg="del mod ord">
          <ac:chgData name="Osvaldo Burgos-Pérez" userId="220ba7d88f087603" providerId="LiveId" clId="{9B2F877A-B3F2-469D-B5A5-90CE8C14E66E}" dt="2024-09-03T19:56:26.522" v="1940" actId="700"/>
          <ac:spMkLst>
            <pc:docMk/>
            <pc:sldMk cId="3041058304" sldId="268"/>
            <ac:spMk id="4" creationId="{4EBF3F93-42CA-860A-4D45-975B49EC6FF9}"/>
          </ac:spMkLst>
        </pc:spChg>
        <pc:spChg chg="del">
          <ac:chgData name="Osvaldo Burgos-Pérez" userId="220ba7d88f087603" providerId="LiveId" clId="{9B2F877A-B3F2-469D-B5A5-90CE8C14E66E}" dt="2024-09-03T19:56:26.522" v="1940" actId="700"/>
          <ac:spMkLst>
            <pc:docMk/>
            <pc:sldMk cId="3041058304" sldId="268"/>
            <ac:spMk id="5" creationId="{4AC5E3DA-084E-A8C0-58A3-FD6AA5DF3047}"/>
          </ac:spMkLst>
        </pc:spChg>
        <pc:spChg chg="del">
          <ac:chgData name="Osvaldo Burgos-Pérez" userId="220ba7d88f087603" providerId="LiveId" clId="{9B2F877A-B3F2-469D-B5A5-90CE8C14E66E}" dt="2024-09-03T19:56:26.522" v="1940" actId="700"/>
          <ac:spMkLst>
            <pc:docMk/>
            <pc:sldMk cId="3041058304" sldId="268"/>
            <ac:spMk id="6" creationId="{014F2CF4-2E61-42CA-BA28-966AC5DCEAA4}"/>
          </ac:spMkLst>
        </pc:spChg>
        <pc:spChg chg="add mod ord">
          <ac:chgData name="Osvaldo Burgos-Pérez" userId="220ba7d88f087603" providerId="LiveId" clId="{9B2F877A-B3F2-469D-B5A5-90CE8C14E66E}" dt="2024-09-03T19:57:26.497" v="1959" actId="27636"/>
          <ac:spMkLst>
            <pc:docMk/>
            <pc:sldMk cId="3041058304" sldId="268"/>
            <ac:spMk id="7" creationId="{B2B230EC-C1EF-6236-D525-ECBEBE23BC54}"/>
          </ac:spMkLst>
        </pc:spChg>
      </pc:sldChg>
      <pc:sldChg chg="addSp delSp modSp new mod modClrScheme chgLayout">
        <pc:chgData name="Osvaldo Burgos-Pérez" userId="220ba7d88f087603" providerId="LiveId" clId="{9B2F877A-B3F2-469D-B5A5-90CE8C14E66E}" dt="2024-09-03T20:03:19.291" v="1974" actId="478"/>
        <pc:sldMkLst>
          <pc:docMk/>
          <pc:sldMk cId="1882143943" sldId="269"/>
        </pc:sldMkLst>
        <pc:spChg chg="del mod ord">
          <ac:chgData name="Osvaldo Burgos-Pérez" userId="220ba7d88f087603" providerId="LiveId" clId="{9B2F877A-B3F2-469D-B5A5-90CE8C14E66E}" dt="2024-09-03T20:02:47.423" v="1961" actId="700"/>
          <ac:spMkLst>
            <pc:docMk/>
            <pc:sldMk cId="1882143943" sldId="269"/>
            <ac:spMk id="2" creationId="{5D3C2337-B222-3A4A-4D06-176593C17BAA}"/>
          </ac:spMkLst>
        </pc:spChg>
        <pc:spChg chg="del mod ord">
          <ac:chgData name="Osvaldo Burgos-Pérez" userId="220ba7d88f087603" providerId="LiveId" clId="{9B2F877A-B3F2-469D-B5A5-90CE8C14E66E}" dt="2024-09-03T20:02:47.423" v="1961" actId="700"/>
          <ac:spMkLst>
            <pc:docMk/>
            <pc:sldMk cId="1882143943" sldId="269"/>
            <ac:spMk id="3" creationId="{3D73DF17-242F-7727-3ADF-41630E322A24}"/>
          </ac:spMkLst>
        </pc:spChg>
        <pc:spChg chg="add mod ord">
          <ac:chgData name="Osvaldo Burgos-Pérez" userId="220ba7d88f087603" providerId="LiveId" clId="{9B2F877A-B3F2-469D-B5A5-90CE8C14E66E}" dt="2024-09-03T20:03:15.251" v="1973" actId="255"/>
          <ac:spMkLst>
            <pc:docMk/>
            <pc:sldMk cId="1882143943" sldId="269"/>
            <ac:spMk id="4" creationId="{E959896D-A27F-B36C-AA84-F768C905698B}"/>
          </ac:spMkLst>
        </pc:spChg>
        <pc:spChg chg="add del mod ord">
          <ac:chgData name="Osvaldo Burgos-Pérez" userId="220ba7d88f087603" providerId="LiveId" clId="{9B2F877A-B3F2-469D-B5A5-90CE8C14E66E}" dt="2024-09-03T20:03:19.291" v="1974" actId="478"/>
          <ac:spMkLst>
            <pc:docMk/>
            <pc:sldMk cId="1882143943" sldId="269"/>
            <ac:spMk id="5" creationId="{245C041F-6E65-A4E1-2452-F59CEB092C6B}"/>
          </ac:spMkLst>
        </pc:spChg>
      </pc:sldChg>
      <pc:sldChg chg="addSp delSp modSp new mod modClrScheme chgLayout">
        <pc:chgData name="Osvaldo Burgos-Pérez" userId="220ba7d88f087603" providerId="LiveId" clId="{9B2F877A-B3F2-469D-B5A5-90CE8C14E66E}" dt="2024-09-03T20:04:53.558" v="1991" actId="255"/>
        <pc:sldMkLst>
          <pc:docMk/>
          <pc:sldMk cId="1412396760" sldId="270"/>
        </pc:sldMkLst>
        <pc:spChg chg="del mod ord">
          <ac:chgData name="Osvaldo Burgos-Pérez" userId="220ba7d88f087603" providerId="LiveId" clId="{9B2F877A-B3F2-469D-B5A5-90CE8C14E66E}" dt="2024-09-03T20:03:27.094" v="1976" actId="700"/>
          <ac:spMkLst>
            <pc:docMk/>
            <pc:sldMk cId="1412396760" sldId="270"/>
            <ac:spMk id="2" creationId="{F170D08A-86A0-4C97-1CC7-7C5D3C49D270}"/>
          </ac:spMkLst>
        </pc:spChg>
        <pc:spChg chg="del mod ord">
          <ac:chgData name="Osvaldo Burgos-Pérez" userId="220ba7d88f087603" providerId="LiveId" clId="{9B2F877A-B3F2-469D-B5A5-90CE8C14E66E}" dt="2024-09-03T20:03:27.094" v="1976" actId="700"/>
          <ac:spMkLst>
            <pc:docMk/>
            <pc:sldMk cId="1412396760" sldId="270"/>
            <ac:spMk id="3" creationId="{D7EA57E4-B515-BA77-99FA-D74170C22C7A}"/>
          </ac:spMkLst>
        </pc:spChg>
        <pc:spChg chg="add del mod ord">
          <ac:chgData name="Osvaldo Burgos-Pérez" userId="220ba7d88f087603" providerId="LiveId" clId="{9B2F877A-B3F2-469D-B5A5-90CE8C14E66E}" dt="2024-09-03T20:04:18.042" v="1977" actId="700"/>
          <ac:spMkLst>
            <pc:docMk/>
            <pc:sldMk cId="1412396760" sldId="270"/>
            <ac:spMk id="4" creationId="{E9E57019-2023-2E4A-D6A7-CCE86B869465}"/>
          </ac:spMkLst>
        </pc:spChg>
        <pc:spChg chg="add del mod ord">
          <ac:chgData name="Osvaldo Burgos-Pérez" userId="220ba7d88f087603" providerId="LiveId" clId="{9B2F877A-B3F2-469D-B5A5-90CE8C14E66E}" dt="2024-09-03T20:04:18.042" v="1977" actId="700"/>
          <ac:spMkLst>
            <pc:docMk/>
            <pc:sldMk cId="1412396760" sldId="270"/>
            <ac:spMk id="5" creationId="{0A38B580-2797-2448-9AD2-75D46EB7FBC0}"/>
          </ac:spMkLst>
        </pc:spChg>
        <pc:spChg chg="add del mod ord">
          <ac:chgData name="Osvaldo Burgos-Pérez" userId="220ba7d88f087603" providerId="LiveId" clId="{9B2F877A-B3F2-469D-B5A5-90CE8C14E66E}" dt="2024-09-03T20:04:18.042" v="1977" actId="700"/>
          <ac:spMkLst>
            <pc:docMk/>
            <pc:sldMk cId="1412396760" sldId="270"/>
            <ac:spMk id="6" creationId="{A1FBCB54-B974-2637-AAD8-12C2963569D6}"/>
          </ac:spMkLst>
        </pc:spChg>
        <pc:spChg chg="add mod ord">
          <ac:chgData name="Osvaldo Burgos-Pérez" userId="220ba7d88f087603" providerId="LiveId" clId="{9B2F877A-B3F2-469D-B5A5-90CE8C14E66E}" dt="2024-09-03T20:04:31.755" v="1985" actId="122"/>
          <ac:spMkLst>
            <pc:docMk/>
            <pc:sldMk cId="1412396760" sldId="270"/>
            <ac:spMk id="7" creationId="{CD55F176-2EDE-20E2-3F9B-25D2803DF3C3}"/>
          </ac:spMkLst>
        </pc:spChg>
        <pc:spChg chg="add mod ord">
          <ac:chgData name="Osvaldo Burgos-Pérez" userId="220ba7d88f087603" providerId="LiveId" clId="{9B2F877A-B3F2-469D-B5A5-90CE8C14E66E}" dt="2024-09-03T20:04:53.558" v="1991" actId="255"/>
          <ac:spMkLst>
            <pc:docMk/>
            <pc:sldMk cId="1412396760" sldId="270"/>
            <ac:spMk id="8" creationId="{EAE1BEBB-491B-12D4-1644-C1945BC20290}"/>
          </ac:spMkLst>
        </pc:spChg>
      </pc:sldChg>
      <pc:sldChg chg="addSp delSp modSp new mod modClrScheme chgLayout">
        <pc:chgData name="Osvaldo Burgos-Pérez" userId="220ba7d88f087603" providerId="LiveId" clId="{9B2F877A-B3F2-469D-B5A5-90CE8C14E66E}" dt="2024-09-03T20:10:45.334" v="2112" actId="255"/>
        <pc:sldMkLst>
          <pc:docMk/>
          <pc:sldMk cId="1824724084" sldId="271"/>
        </pc:sldMkLst>
        <pc:spChg chg="del mod ord">
          <ac:chgData name="Osvaldo Burgos-Pérez" userId="220ba7d88f087603" providerId="LiveId" clId="{9B2F877A-B3F2-469D-B5A5-90CE8C14E66E}" dt="2024-09-03T20:06:53.862" v="1993" actId="700"/>
          <ac:spMkLst>
            <pc:docMk/>
            <pc:sldMk cId="1824724084" sldId="271"/>
            <ac:spMk id="2" creationId="{F94C53C4-8845-46AF-25AC-3E563F42DD0F}"/>
          </ac:spMkLst>
        </pc:spChg>
        <pc:spChg chg="del mod ord">
          <ac:chgData name="Osvaldo Burgos-Pérez" userId="220ba7d88f087603" providerId="LiveId" clId="{9B2F877A-B3F2-469D-B5A5-90CE8C14E66E}" dt="2024-09-03T20:06:53.862" v="1993" actId="700"/>
          <ac:spMkLst>
            <pc:docMk/>
            <pc:sldMk cId="1824724084" sldId="271"/>
            <ac:spMk id="3" creationId="{1A0747E7-3193-974F-5EFF-2A3F7E887693}"/>
          </ac:spMkLst>
        </pc:spChg>
        <pc:spChg chg="add mod ord">
          <ac:chgData name="Osvaldo Burgos-Pérez" userId="220ba7d88f087603" providerId="LiveId" clId="{9B2F877A-B3F2-469D-B5A5-90CE8C14E66E}" dt="2024-09-03T20:07:07.588" v="2001" actId="122"/>
          <ac:spMkLst>
            <pc:docMk/>
            <pc:sldMk cId="1824724084" sldId="271"/>
            <ac:spMk id="4" creationId="{2DE28EB9-0D40-A176-A945-FF4A6E6D7C4A}"/>
          </ac:spMkLst>
        </pc:spChg>
        <pc:spChg chg="add mod ord">
          <ac:chgData name="Osvaldo Burgos-Pérez" userId="220ba7d88f087603" providerId="LiveId" clId="{9B2F877A-B3F2-469D-B5A5-90CE8C14E66E}" dt="2024-09-03T20:08:27.105" v="2054" actId="27636"/>
          <ac:spMkLst>
            <pc:docMk/>
            <pc:sldMk cId="1824724084" sldId="271"/>
            <ac:spMk id="5" creationId="{106CA832-AB84-A462-3E97-295FB5A18F86}"/>
          </ac:spMkLst>
        </pc:spChg>
        <pc:spChg chg="add mod ord">
          <ac:chgData name="Osvaldo Burgos-Pérez" userId="220ba7d88f087603" providerId="LiveId" clId="{9B2F877A-B3F2-469D-B5A5-90CE8C14E66E}" dt="2024-09-03T20:10:45.334" v="2112" actId="255"/>
          <ac:spMkLst>
            <pc:docMk/>
            <pc:sldMk cId="1824724084" sldId="271"/>
            <ac:spMk id="6" creationId="{EEC0B91D-54BB-91DC-7BC4-EA5C04975906}"/>
          </ac:spMkLst>
        </pc:spChg>
      </pc:sldChg>
      <pc:sldChg chg="addSp delSp modSp new mod modClrScheme chgLayout">
        <pc:chgData name="Osvaldo Burgos-Pérez" userId="220ba7d88f087603" providerId="LiveId" clId="{9B2F877A-B3F2-469D-B5A5-90CE8C14E66E}" dt="2024-09-03T20:12:37.193" v="2137" actId="255"/>
        <pc:sldMkLst>
          <pc:docMk/>
          <pc:sldMk cId="2021200428" sldId="272"/>
        </pc:sldMkLst>
        <pc:spChg chg="del mod ord">
          <ac:chgData name="Osvaldo Burgos-Pérez" userId="220ba7d88f087603" providerId="LiveId" clId="{9B2F877A-B3F2-469D-B5A5-90CE8C14E66E}" dt="2024-09-03T20:11:08.711" v="2114" actId="700"/>
          <ac:spMkLst>
            <pc:docMk/>
            <pc:sldMk cId="2021200428" sldId="272"/>
            <ac:spMk id="2" creationId="{8AFD0FB7-77DF-6C5D-4D50-DCC2ACDBD2D3}"/>
          </ac:spMkLst>
        </pc:spChg>
        <pc:spChg chg="del mod ord">
          <ac:chgData name="Osvaldo Burgos-Pérez" userId="220ba7d88f087603" providerId="LiveId" clId="{9B2F877A-B3F2-469D-B5A5-90CE8C14E66E}" dt="2024-09-03T20:11:08.711" v="2114" actId="700"/>
          <ac:spMkLst>
            <pc:docMk/>
            <pc:sldMk cId="2021200428" sldId="272"/>
            <ac:spMk id="3" creationId="{3EB0E409-17F9-8ED5-0A22-5B0321BF050E}"/>
          </ac:spMkLst>
        </pc:spChg>
        <pc:spChg chg="del">
          <ac:chgData name="Osvaldo Burgos-Pérez" userId="220ba7d88f087603" providerId="LiveId" clId="{9B2F877A-B3F2-469D-B5A5-90CE8C14E66E}" dt="2024-09-03T20:11:08.711" v="2114" actId="700"/>
          <ac:spMkLst>
            <pc:docMk/>
            <pc:sldMk cId="2021200428" sldId="272"/>
            <ac:spMk id="4" creationId="{8FB9A5DC-A168-A2B5-1BC6-F28AFAE684E7}"/>
          </ac:spMkLst>
        </pc:spChg>
        <pc:spChg chg="add mod ord">
          <ac:chgData name="Osvaldo Burgos-Pérez" userId="220ba7d88f087603" providerId="LiveId" clId="{9B2F877A-B3F2-469D-B5A5-90CE8C14E66E}" dt="2024-09-03T20:12:01.118" v="2130" actId="122"/>
          <ac:spMkLst>
            <pc:docMk/>
            <pc:sldMk cId="2021200428" sldId="272"/>
            <ac:spMk id="5" creationId="{A609C0A0-F25A-67B9-C117-524A192ACBC8}"/>
          </ac:spMkLst>
        </pc:spChg>
        <pc:spChg chg="add mod ord">
          <ac:chgData name="Osvaldo Burgos-Pérez" userId="220ba7d88f087603" providerId="LiveId" clId="{9B2F877A-B3F2-469D-B5A5-90CE8C14E66E}" dt="2024-09-03T20:12:37.193" v="2137" actId="255"/>
          <ac:spMkLst>
            <pc:docMk/>
            <pc:sldMk cId="2021200428" sldId="272"/>
            <ac:spMk id="6" creationId="{B84C51A2-6F17-4EB4-5EBD-638443B879CB}"/>
          </ac:spMkLst>
        </pc:spChg>
      </pc:sldChg>
      <pc:sldChg chg="addSp delSp modSp new mod modClrScheme chgLayout">
        <pc:chgData name="Osvaldo Burgos-Pérez" userId="220ba7d88f087603" providerId="LiveId" clId="{9B2F877A-B3F2-469D-B5A5-90CE8C14E66E}" dt="2024-09-03T20:14:56.709" v="2154" actId="6549"/>
        <pc:sldMkLst>
          <pc:docMk/>
          <pc:sldMk cId="42921365" sldId="273"/>
        </pc:sldMkLst>
        <pc:spChg chg="del mod ord">
          <ac:chgData name="Osvaldo Burgos-Pérez" userId="220ba7d88f087603" providerId="LiveId" clId="{9B2F877A-B3F2-469D-B5A5-90CE8C14E66E}" dt="2024-09-03T20:13:55.295" v="2139" actId="700"/>
          <ac:spMkLst>
            <pc:docMk/>
            <pc:sldMk cId="42921365" sldId="273"/>
            <ac:spMk id="2" creationId="{19115780-2AA9-51A8-8E27-D565B047E6D9}"/>
          </ac:spMkLst>
        </pc:spChg>
        <pc:spChg chg="del mod ord">
          <ac:chgData name="Osvaldo Burgos-Pérez" userId="220ba7d88f087603" providerId="LiveId" clId="{9B2F877A-B3F2-469D-B5A5-90CE8C14E66E}" dt="2024-09-03T20:13:55.295" v="2139" actId="700"/>
          <ac:spMkLst>
            <pc:docMk/>
            <pc:sldMk cId="42921365" sldId="273"/>
            <ac:spMk id="3" creationId="{690025D1-6349-9C26-FC6F-6866794F6EF7}"/>
          </ac:spMkLst>
        </pc:spChg>
        <pc:spChg chg="add mod ord">
          <ac:chgData name="Osvaldo Burgos-Pérez" userId="220ba7d88f087603" providerId="LiveId" clId="{9B2F877A-B3F2-469D-B5A5-90CE8C14E66E}" dt="2024-09-03T20:14:56.709" v="2154" actId="6549"/>
          <ac:spMkLst>
            <pc:docMk/>
            <pc:sldMk cId="42921365" sldId="273"/>
            <ac:spMk id="4" creationId="{A5AD9358-4022-FF9C-F8FA-C4C3954173BA}"/>
          </ac:spMkLst>
        </pc:spChg>
        <pc:spChg chg="add del mod ord">
          <ac:chgData name="Osvaldo Burgos-Pérez" userId="220ba7d88f087603" providerId="LiveId" clId="{9B2F877A-B3F2-469D-B5A5-90CE8C14E66E}" dt="2024-09-03T20:14:28.470" v="2150" actId="478"/>
          <ac:spMkLst>
            <pc:docMk/>
            <pc:sldMk cId="42921365" sldId="273"/>
            <ac:spMk id="5" creationId="{36BB4E65-E6BA-0D06-4B1A-D029E88ABC6E}"/>
          </ac:spMkLst>
        </pc:spChg>
      </pc:sldChg>
      <pc:sldChg chg="addSp delSp modSp new mod modClrScheme chgLayout">
        <pc:chgData name="Osvaldo Burgos-Pérez" userId="220ba7d88f087603" providerId="LiveId" clId="{9B2F877A-B3F2-469D-B5A5-90CE8C14E66E}" dt="2024-09-03T20:20:16.492" v="2203" actId="27636"/>
        <pc:sldMkLst>
          <pc:docMk/>
          <pc:sldMk cId="61045667" sldId="274"/>
        </pc:sldMkLst>
        <pc:spChg chg="del mod ord">
          <ac:chgData name="Osvaldo Burgos-Pérez" userId="220ba7d88f087603" providerId="LiveId" clId="{9B2F877A-B3F2-469D-B5A5-90CE8C14E66E}" dt="2024-09-03T20:18:37.877" v="2156" actId="700"/>
          <ac:spMkLst>
            <pc:docMk/>
            <pc:sldMk cId="61045667" sldId="274"/>
            <ac:spMk id="2" creationId="{725E3681-73C5-0DAC-6637-C3CA3D8C4C3C}"/>
          </ac:spMkLst>
        </pc:spChg>
        <pc:spChg chg="del mod ord">
          <ac:chgData name="Osvaldo Burgos-Pérez" userId="220ba7d88f087603" providerId="LiveId" clId="{9B2F877A-B3F2-469D-B5A5-90CE8C14E66E}" dt="2024-09-03T20:18:37.877" v="2156" actId="700"/>
          <ac:spMkLst>
            <pc:docMk/>
            <pc:sldMk cId="61045667" sldId="274"/>
            <ac:spMk id="3" creationId="{7CED0A13-C4B6-3F47-CA8E-DEA2B6519A7A}"/>
          </ac:spMkLst>
        </pc:spChg>
        <pc:spChg chg="add mod ord">
          <ac:chgData name="Osvaldo Burgos-Pérez" userId="220ba7d88f087603" providerId="LiveId" clId="{9B2F877A-B3F2-469D-B5A5-90CE8C14E66E}" dt="2024-09-03T20:18:58.169" v="2166" actId="6549"/>
          <ac:spMkLst>
            <pc:docMk/>
            <pc:sldMk cId="61045667" sldId="274"/>
            <ac:spMk id="4" creationId="{D69C45B2-394E-C9AC-B6F9-A16A9F1AAB0C}"/>
          </ac:spMkLst>
        </pc:spChg>
        <pc:spChg chg="add mod ord">
          <ac:chgData name="Osvaldo Burgos-Pérez" userId="220ba7d88f087603" providerId="LiveId" clId="{9B2F877A-B3F2-469D-B5A5-90CE8C14E66E}" dt="2024-09-03T20:20:16.492" v="2203" actId="27636"/>
          <ac:spMkLst>
            <pc:docMk/>
            <pc:sldMk cId="61045667" sldId="274"/>
            <ac:spMk id="5" creationId="{7AFD0D2B-14D5-5763-5AD9-71F5E8D70360}"/>
          </ac:spMkLst>
        </pc:spChg>
      </pc:sldChg>
      <pc:sldChg chg="modSp new mod">
        <pc:chgData name="Osvaldo Burgos-Pérez" userId="220ba7d88f087603" providerId="LiveId" clId="{9B2F877A-B3F2-469D-B5A5-90CE8C14E66E}" dt="2024-09-03T20:26:18.035" v="2311" actId="114"/>
        <pc:sldMkLst>
          <pc:docMk/>
          <pc:sldMk cId="3064100443" sldId="275"/>
        </pc:sldMkLst>
        <pc:spChg chg="mod">
          <ac:chgData name="Osvaldo Burgos-Pérez" userId="220ba7d88f087603" providerId="LiveId" clId="{9B2F877A-B3F2-469D-B5A5-90CE8C14E66E}" dt="2024-09-03T20:22:27.011" v="2212" actId="122"/>
          <ac:spMkLst>
            <pc:docMk/>
            <pc:sldMk cId="3064100443" sldId="275"/>
            <ac:spMk id="2" creationId="{322B865E-D137-5498-00C4-1673DC6E9D15}"/>
          </ac:spMkLst>
        </pc:spChg>
        <pc:spChg chg="mod">
          <ac:chgData name="Osvaldo Burgos-Pérez" userId="220ba7d88f087603" providerId="LiveId" clId="{9B2F877A-B3F2-469D-B5A5-90CE8C14E66E}" dt="2024-09-03T20:26:18.035" v="2311" actId="114"/>
          <ac:spMkLst>
            <pc:docMk/>
            <pc:sldMk cId="3064100443" sldId="275"/>
            <ac:spMk id="3" creationId="{1DEA1BB1-5B5A-481A-64E4-077D1F536026}"/>
          </ac:spMkLst>
        </pc:spChg>
      </pc:sldChg>
      <pc:sldChg chg="modSp new mod chgLayout">
        <pc:chgData name="Osvaldo Burgos-Pérez" userId="220ba7d88f087603" providerId="LiveId" clId="{9B2F877A-B3F2-469D-B5A5-90CE8C14E66E}" dt="2024-09-04T16:59:03.654" v="3247" actId="20577"/>
        <pc:sldMkLst>
          <pc:docMk/>
          <pc:sldMk cId="1197548538" sldId="276"/>
        </pc:sldMkLst>
        <pc:spChg chg="mod ord">
          <ac:chgData name="Osvaldo Burgos-Pérez" userId="220ba7d88f087603" providerId="LiveId" clId="{9B2F877A-B3F2-469D-B5A5-90CE8C14E66E}" dt="2024-09-04T15:26:39.271" v="2346" actId="700"/>
          <ac:spMkLst>
            <pc:docMk/>
            <pc:sldMk cId="1197548538" sldId="276"/>
            <ac:spMk id="2" creationId="{843C1E95-1330-389B-281C-8BE2B17A34DD}"/>
          </ac:spMkLst>
        </pc:spChg>
        <pc:spChg chg="mod ord">
          <ac:chgData name="Osvaldo Burgos-Pérez" userId="220ba7d88f087603" providerId="LiveId" clId="{9B2F877A-B3F2-469D-B5A5-90CE8C14E66E}" dt="2024-09-04T16:59:03.654" v="3247" actId="20577"/>
          <ac:spMkLst>
            <pc:docMk/>
            <pc:sldMk cId="1197548538" sldId="276"/>
            <ac:spMk id="3" creationId="{7444FC52-73E6-F7C5-E9A8-8D975F969ADE}"/>
          </ac:spMkLst>
        </pc:spChg>
      </pc:sldChg>
      <pc:sldChg chg="addSp delSp modSp new mod modClrScheme chgLayout">
        <pc:chgData name="Osvaldo Burgos-Pérez" userId="220ba7d88f087603" providerId="LiveId" clId="{9B2F877A-B3F2-469D-B5A5-90CE8C14E66E}" dt="2024-09-04T15:27:47.320" v="2407" actId="113"/>
        <pc:sldMkLst>
          <pc:docMk/>
          <pc:sldMk cId="2985280229" sldId="277"/>
        </pc:sldMkLst>
        <pc:spChg chg="del mod ord">
          <ac:chgData name="Osvaldo Burgos-Pérez" userId="220ba7d88f087603" providerId="LiveId" clId="{9B2F877A-B3F2-469D-B5A5-90CE8C14E66E}" dt="2024-09-04T15:26:55.639" v="2348" actId="700"/>
          <ac:spMkLst>
            <pc:docMk/>
            <pc:sldMk cId="2985280229" sldId="277"/>
            <ac:spMk id="2" creationId="{4DA85736-801E-95B6-8F80-A34951CB427D}"/>
          </ac:spMkLst>
        </pc:spChg>
        <pc:spChg chg="del mod ord">
          <ac:chgData name="Osvaldo Burgos-Pérez" userId="220ba7d88f087603" providerId="LiveId" clId="{9B2F877A-B3F2-469D-B5A5-90CE8C14E66E}" dt="2024-09-04T15:26:55.639" v="2348" actId="700"/>
          <ac:spMkLst>
            <pc:docMk/>
            <pc:sldMk cId="2985280229" sldId="277"/>
            <ac:spMk id="3" creationId="{7CA5FA86-01F4-E8BC-AFBE-9D070BBA7F1A}"/>
          </ac:spMkLst>
        </pc:spChg>
        <pc:spChg chg="add mod ord">
          <ac:chgData name="Osvaldo Burgos-Pérez" userId="220ba7d88f087603" providerId="LiveId" clId="{9B2F877A-B3F2-469D-B5A5-90CE8C14E66E}" dt="2024-09-04T15:27:29.741" v="2377" actId="20577"/>
          <ac:spMkLst>
            <pc:docMk/>
            <pc:sldMk cId="2985280229" sldId="277"/>
            <ac:spMk id="4" creationId="{890AEDFD-CFB5-9C63-B70C-25BDEC49EE44}"/>
          </ac:spMkLst>
        </pc:spChg>
        <pc:spChg chg="add mod ord">
          <ac:chgData name="Osvaldo Burgos-Pérez" userId="220ba7d88f087603" providerId="LiveId" clId="{9B2F877A-B3F2-469D-B5A5-90CE8C14E66E}" dt="2024-09-04T15:27:47.320" v="2407" actId="113"/>
          <ac:spMkLst>
            <pc:docMk/>
            <pc:sldMk cId="2985280229" sldId="277"/>
            <ac:spMk id="5" creationId="{5858CFA0-2C31-3510-BADF-7B523679D902}"/>
          </ac:spMkLst>
        </pc:spChg>
      </pc:sldChg>
      <pc:sldChg chg="delSp modSp new mod">
        <pc:chgData name="Osvaldo Burgos-Pérez" userId="220ba7d88f087603" providerId="LiveId" clId="{9B2F877A-B3F2-469D-B5A5-90CE8C14E66E}" dt="2024-09-04T15:38:19.303" v="2423"/>
        <pc:sldMkLst>
          <pc:docMk/>
          <pc:sldMk cId="1662384499" sldId="278"/>
        </pc:sldMkLst>
        <pc:spChg chg="mod">
          <ac:chgData name="Osvaldo Burgos-Pérez" userId="220ba7d88f087603" providerId="LiveId" clId="{9B2F877A-B3F2-469D-B5A5-90CE8C14E66E}" dt="2024-09-04T15:38:19.303" v="2423"/>
          <ac:spMkLst>
            <pc:docMk/>
            <pc:sldMk cId="1662384499" sldId="278"/>
            <ac:spMk id="2" creationId="{21985827-F9A5-1F96-1B7F-DBDECC2CC2D1}"/>
          </ac:spMkLst>
        </pc:spChg>
        <pc:spChg chg="del">
          <ac:chgData name="Osvaldo Burgos-Pérez" userId="220ba7d88f087603" providerId="LiveId" clId="{9B2F877A-B3F2-469D-B5A5-90CE8C14E66E}" dt="2024-09-04T15:33:39.424" v="2414" actId="478"/>
          <ac:spMkLst>
            <pc:docMk/>
            <pc:sldMk cId="1662384499" sldId="278"/>
            <ac:spMk id="3" creationId="{E3F4FCD7-ABC8-3645-D448-CC0A62D07254}"/>
          </ac:spMkLst>
        </pc:spChg>
      </pc:sldChg>
      <pc:sldChg chg="addSp delSp modSp new mod modClrScheme chgLayout">
        <pc:chgData name="Osvaldo Burgos-Pérez" userId="220ba7d88f087603" providerId="LiveId" clId="{9B2F877A-B3F2-469D-B5A5-90CE8C14E66E}" dt="2024-09-04T15:43:54.689" v="2543" actId="113"/>
        <pc:sldMkLst>
          <pc:docMk/>
          <pc:sldMk cId="3752727565" sldId="279"/>
        </pc:sldMkLst>
        <pc:spChg chg="del mod ord">
          <ac:chgData name="Osvaldo Burgos-Pérez" userId="220ba7d88f087603" providerId="LiveId" clId="{9B2F877A-B3F2-469D-B5A5-90CE8C14E66E}" dt="2024-09-04T15:38:47.250" v="2425" actId="700"/>
          <ac:spMkLst>
            <pc:docMk/>
            <pc:sldMk cId="3752727565" sldId="279"/>
            <ac:spMk id="2" creationId="{D324C437-FA12-027D-DC27-E7B898C95F38}"/>
          </ac:spMkLst>
        </pc:spChg>
        <pc:spChg chg="del mod ord">
          <ac:chgData name="Osvaldo Burgos-Pérez" userId="220ba7d88f087603" providerId="LiveId" clId="{9B2F877A-B3F2-469D-B5A5-90CE8C14E66E}" dt="2024-09-04T15:38:47.250" v="2425" actId="700"/>
          <ac:spMkLst>
            <pc:docMk/>
            <pc:sldMk cId="3752727565" sldId="279"/>
            <ac:spMk id="3" creationId="{437A309B-65D4-4AD4-7FB6-E482D5DB0AAB}"/>
          </ac:spMkLst>
        </pc:spChg>
        <pc:spChg chg="add mod ord">
          <ac:chgData name="Osvaldo Burgos-Pérez" userId="220ba7d88f087603" providerId="LiveId" clId="{9B2F877A-B3F2-469D-B5A5-90CE8C14E66E}" dt="2024-09-04T15:39:18.924" v="2435" actId="122"/>
          <ac:spMkLst>
            <pc:docMk/>
            <pc:sldMk cId="3752727565" sldId="279"/>
            <ac:spMk id="4" creationId="{6DCD5209-40A8-1447-423E-2964A30CDAAA}"/>
          </ac:spMkLst>
        </pc:spChg>
        <pc:spChg chg="add mod ord">
          <ac:chgData name="Osvaldo Burgos-Pérez" userId="220ba7d88f087603" providerId="LiveId" clId="{9B2F877A-B3F2-469D-B5A5-90CE8C14E66E}" dt="2024-09-04T15:43:54.689" v="2543" actId="113"/>
          <ac:spMkLst>
            <pc:docMk/>
            <pc:sldMk cId="3752727565" sldId="279"/>
            <ac:spMk id="5" creationId="{B13BD35B-CFE1-5D57-773C-4F47A53BC3B3}"/>
          </ac:spMkLst>
        </pc:spChg>
      </pc:sldChg>
      <pc:sldChg chg="modSp new mod">
        <pc:chgData name="Osvaldo Burgos-Pérez" userId="220ba7d88f087603" providerId="LiveId" clId="{9B2F877A-B3F2-469D-B5A5-90CE8C14E66E}" dt="2024-09-04T15:50:11.811" v="2637"/>
        <pc:sldMkLst>
          <pc:docMk/>
          <pc:sldMk cId="1116680756" sldId="280"/>
        </pc:sldMkLst>
        <pc:spChg chg="mod">
          <ac:chgData name="Osvaldo Burgos-Pérez" userId="220ba7d88f087603" providerId="LiveId" clId="{9B2F877A-B3F2-469D-B5A5-90CE8C14E66E}" dt="2024-09-04T15:48:08.062" v="2552" actId="122"/>
          <ac:spMkLst>
            <pc:docMk/>
            <pc:sldMk cId="1116680756" sldId="280"/>
            <ac:spMk id="2" creationId="{9E73DC4A-0CD6-FC34-C255-2B3BF4155547}"/>
          </ac:spMkLst>
        </pc:spChg>
        <pc:spChg chg="mod">
          <ac:chgData name="Osvaldo Burgos-Pérez" userId="220ba7d88f087603" providerId="LiveId" clId="{9B2F877A-B3F2-469D-B5A5-90CE8C14E66E}" dt="2024-09-04T15:50:11.811" v="2637"/>
          <ac:spMkLst>
            <pc:docMk/>
            <pc:sldMk cId="1116680756" sldId="280"/>
            <ac:spMk id="3" creationId="{C26F8613-745F-D119-C955-80915872526F}"/>
          </ac:spMkLst>
        </pc:spChg>
      </pc:sldChg>
      <pc:sldChg chg="addSp delSp modSp new mod modClrScheme chgLayout">
        <pc:chgData name="Osvaldo Burgos-Pérez" userId="220ba7d88f087603" providerId="LiveId" clId="{9B2F877A-B3F2-469D-B5A5-90CE8C14E66E}" dt="2024-09-04T20:10:52.045" v="3498" actId="20577"/>
        <pc:sldMkLst>
          <pc:docMk/>
          <pc:sldMk cId="170259894" sldId="281"/>
        </pc:sldMkLst>
        <pc:spChg chg="del mod ord">
          <ac:chgData name="Osvaldo Burgos-Pérez" userId="220ba7d88f087603" providerId="LiveId" clId="{9B2F877A-B3F2-469D-B5A5-90CE8C14E66E}" dt="2024-09-04T16:24:21.178" v="2639" actId="700"/>
          <ac:spMkLst>
            <pc:docMk/>
            <pc:sldMk cId="170259894" sldId="281"/>
            <ac:spMk id="2" creationId="{D466AC66-78F4-0F39-97C7-2EB6A09BA12B}"/>
          </ac:spMkLst>
        </pc:spChg>
        <pc:spChg chg="del mod ord">
          <ac:chgData name="Osvaldo Burgos-Pérez" userId="220ba7d88f087603" providerId="LiveId" clId="{9B2F877A-B3F2-469D-B5A5-90CE8C14E66E}" dt="2024-09-04T16:24:21.178" v="2639" actId="700"/>
          <ac:spMkLst>
            <pc:docMk/>
            <pc:sldMk cId="170259894" sldId="281"/>
            <ac:spMk id="3" creationId="{C47160D9-6DB8-3716-23A9-609F8F30EF90}"/>
          </ac:spMkLst>
        </pc:spChg>
        <pc:spChg chg="add mod ord">
          <ac:chgData name="Osvaldo Burgos-Pérez" userId="220ba7d88f087603" providerId="LiveId" clId="{9B2F877A-B3F2-469D-B5A5-90CE8C14E66E}" dt="2024-09-04T16:24:39.860" v="2680" actId="255"/>
          <ac:spMkLst>
            <pc:docMk/>
            <pc:sldMk cId="170259894" sldId="281"/>
            <ac:spMk id="4" creationId="{6899892B-F140-69CC-B91E-076F863612FB}"/>
          </ac:spMkLst>
        </pc:spChg>
        <pc:spChg chg="add mod ord">
          <ac:chgData name="Osvaldo Burgos-Pérez" userId="220ba7d88f087603" providerId="LiveId" clId="{9B2F877A-B3F2-469D-B5A5-90CE8C14E66E}" dt="2024-09-04T20:10:52.045" v="3498" actId="20577"/>
          <ac:spMkLst>
            <pc:docMk/>
            <pc:sldMk cId="170259894" sldId="281"/>
            <ac:spMk id="5" creationId="{09334588-5E0C-8163-AB8C-7ACC899B4AEB}"/>
          </ac:spMkLst>
        </pc:spChg>
      </pc:sldChg>
      <pc:sldChg chg="addSp delSp modSp new mod modClrScheme chgLayout">
        <pc:chgData name="Osvaldo Burgos-Pérez" userId="220ba7d88f087603" providerId="LiveId" clId="{9B2F877A-B3F2-469D-B5A5-90CE8C14E66E}" dt="2024-09-04T16:32:13.626" v="2895" actId="20577"/>
        <pc:sldMkLst>
          <pc:docMk/>
          <pc:sldMk cId="2658688455" sldId="282"/>
        </pc:sldMkLst>
        <pc:spChg chg="del mod ord">
          <ac:chgData name="Osvaldo Burgos-Pérez" userId="220ba7d88f087603" providerId="LiveId" clId="{9B2F877A-B3F2-469D-B5A5-90CE8C14E66E}" dt="2024-09-04T16:27:48.706" v="2802" actId="700"/>
          <ac:spMkLst>
            <pc:docMk/>
            <pc:sldMk cId="2658688455" sldId="282"/>
            <ac:spMk id="2" creationId="{95BF3D66-89EB-3302-1DEE-F2996BFE1B73}"/>
          </ac:spMkLst>
        </pc:spChg>
        <pc:spChg chg="del mod ord">
          <ac:chgData name="Osvaldo Burgos-Pérez" userId="220ba7d88f087603" providerId="LiveId" clId="{9B2F877A-B3F2-469D-B5A5-90CE8C14E66E}" dt="2024-09-04T16:27:48.706" v="2802" actId="700"/>
          <ac:spMkLst>
            <pc:docMk/>
            <pc:sldMk cId="2658688455" sldId="282"/>
            <ac:spMk id="3" creationId="{9E745426-CB4F-0F06-4DAF-80A202C20FEE}"/>
          </ac:spMkLst>
        </pc:spChg>
        <pc:spChg chg="add mod ord">
          <ac:chgData name="Osvaldo Burgos-Pérez" userId="220ba7d88f087603" providerId="LiveId" clId="{9B2F877A-B3F2-469D-B5A5-90CE8C14E66E}" dt="2024-09-04T16:28:03.137" v="2836" actId="113"/>
          <ac:spMkLst>
            <pc:docMk/>
            <pc:sldMk cId="2658688455" sldId="282"/>
            <ac:spMk id="4" creationId="{B68BD571-46FC-AA04-60FA-4ABCAE8B526E}"/>
          </ac:spMkLst>
        </pc:spChg>
        <pc:spChg chg="add mod ord">
          <ac:chgData name="Osvaldo Burgos-Pérez" userId="220ba7d88f087603" providerId="LiveId" clId="{9B2F877A-B3F2-469D-B5A5-90CE8C14E66E}" dt="2024-09-04T16:32:13.626" v="2895" actId="20577"/>
          <ac:spMkLst>
            <pc:docMk/>
            <pc:sldMk cId="2658688455" sldId="282"/>
            <ac:spMk id="5" creationId="{F1DE53E1-5C17-5966-0BDC-5FB85E6B5816}"/>
          </ac:spMkLst>
        </pc:spChg>
      </pc:sldChg>
      <pc:sldChg chg="modSp new mod">
        <pc:chgData name="Osvaldo Burgos-Pérez" userId="220ba7d88f087603" providerId="LiveId" clId="{9B2F877A-B3F2-469D-B5A5-90CE8C14E66E}" dt="2024-09-04T16:35:19.949" v="2948" actId="20578"/>
        <pc:sldMkLst>
          <pc:docMk/>
          <pc:sldMk cId="3185975765" sldId="283"/>
        </pc:sldMkLst>
        <pc:spChg chg="mod">
          <ac:chgData name="Osvaldo Burgos-Pérez" userId="220ba7d88f087603" providerId="LiveId" clId="{9B2F877A-B3F2-469D-B5A5-90CE8C14E66E}" dt="2024-09-04T16:33:48.593" v="2898" actId="122"/>
          <ac:spMkLst>
            <pc:docMk/>
            <pc:sldMk cId="3185975765" sldId="283"/>
            <ac:spMk id="2" creationId="{29DFA2DB-DC5C-1CB4-9D51-4EE7C415B156}"/>
          </ac:spMkLst>
        </pc:spChg>
        <pc:spChg chg="mod">
          <ac:chgData name="Osvaldo Burgos-Pérez" userId="220ba7d88f087603" providerId="LiveId" clId="{9B2F877A-B3F2-469D-B5A5-90CE8C14E66E}" dt="2024-09-04T16:35:19.949" v="2948" actId="20578"/>
          <ac:spMkLst>
            <pc:docMk/>
            <pc:sldMk cId="3185975765" sldId="283"/>
            <ac:spMk id="3" creationId="{212FA356-507B-93F3-D9D8-9088A2572C3E}"/>
          </ac:spMkLst>
        </pc:spChg>
      </pc:sldChg>
      <pc:sldChg chg="modSp new mod">
        <pc:chgData name="Osvaldo Burgos-Pérez" userId="220ba7d88f087603" providerId="LiveId" clId="{9B2F877A-B3F2-469D-B5A5-90CE8C14E66E}" dt="2024-09-04T16:36:21.425" v="2963" actId="5793"/>
        <pc:sldMkLst>
          <pc:docMk/>
          <pc:sldMk cId="2319364624" sldId="284"/>
        </pc:sldMkLst>
        <pc:spChg chg="mod">
          <ac:chgData name="Osvaldo Burgos-Pérez" userId="220ba7d88f087603" providerId="LiveId" clId="{9B2F877A-B3F2-469D-B5A5-90CE8C14E66E}" dt="2024-09-04T16:35:36.447" v="2951" actId="122"/>
          <ac:spMkLst>
            <pc:docMk/>
            <pc:sldMk cId="2319364624" sldId="284"/>
            <ac:spMk id="2" creationId="{32CFDAB9-6C48-A81C-8F99-E66B3FB1031A}"/>
          </ac:spMkLst>
        </pc:spChg>
        <pc:spChg chg="mod">
          <ac:chgData name="Osvaldo Burgos-Pérez" userId="220ba7d88f087603" providerId="LiveId" clId="{9B2F877A-B3F2-469D-B5A5-90CE8C14E66E}" dt="2024-09-04T16:36:21.425" v="2963" actId="5793"/>
          <ac:spMkLst>
            <pc:docMk/>
            <pc:sldMk cId="2319364624" sldId="284"/>
            <ac:spMk id="3" creationId="{435837A8-E6B0-7E57-0A34-84049B78905C}"/>
          </ac:spMkLst>
        </pc:spChg>
      </pc:sldChg>
      <pc:sldChg chg="modSp new mod">
        <pc:chgData name="Osvaldo Burgos-Pérez" userId="220ba7d88f087603" providerId="LiveId" clId="{9B2F877A-B3F2-469D-B5A5-90CE8C14E66E}" dt="2024-09-04T16:38:06.925" v="2988"/>
        <pc:sldMkLst>
          <pc:docMk/>
          <pc:sldMk cId="198236164" sldId="285"/>
        </pc:sldMkLst>
        <pc:spChg chg="mod">
          <ac:chgData name="Osvaldo Burgos-Pérez" userId="220ba7d88f087603" providerId="LiveId" clId="{9B2F877A-B3F2-469D-B5A5-90CE8C14E66E}" dt="2024-09-04T16:38:06.925" v="2988"/>
          <ac:spMkLst>
            <pc:docMk/>
            <pc:sldMk cId="198236164" sldId="285"/>
            <ac:spMk id="2" creationId="{7FA724E5-52C1-D0C7-0A45-F81FD37BF622}"/>
          </ac:spMkLst>
        </pc:spChg>
        <pc:spChg chg="mod">
          <ac:chgData name="Osvaldo Burgos-Pérez" userId="220ba7d88f087603" providerId="LiveId" clId="{9B2F877A-B3F2-469D-B5A5-90CE8C14E66E}" dt="2024-09-04T16:37:50.017" v="2986" actId="20577"/>
          <ac:spMkLst>
            <pc:docMk/>
            <pc:sldMk cId="198236164" sldId="285"/>
            <ac:spMk id="3" creationId="{478098A3-598D-A2E0-0437-9F1350217F3F}"/>
          </ac:spMkLst>
        </pc:spChg>
      </pc:sldChg>
      <pc:sldChg chg="addSp delSp modSp new mod">
        <pc:chgData name="Osvaldo Burgos-Pérez" userId="220ba7d88f087603" providerId="LiveId" clId="{9B2F877A-B3F2-469D-B5A5-90CE8C14E66E}" dt="2024-09-04T16:47:39.945" v="3046" actId="115"/>
        <pc:sldMkLst>
          <pc:docMk/>
          <pc:sldMk cId="123042141" sldId="286"/>
        </pc:sldMkLst>
        <pc:spChg chg="mod">
          <ac:chgData name="Osvaldo Burgos-Pérez" userId="220ba7d88f087603" providerId="LiveId" clId="{9B2F877A-B3F2-469D-B5A5-90CE8C14E66E}" dt="2024-09-04T16:45:43.982" v="3015" actId="122"/>
          <ac:spMkLst>
            <pc:docMk/>
            <pc:sldMk cId="123042141" sldId="286"/>
            <ac:spMk id="2" creationId="{9481924C-8132-8BD1-9C53-CBB5CEA2901E}"/>
          </ac:spMkLst>
        </pc:spChg>
        <pc:spChg chg="mod">
          <ac:chgData name="Osvaldo Burgos-Pérez" userId="220ba7d88f087603" providerId="LiveId" clId="{9B2F877A-B3F2-469D-B5A5-90CE8C14E66E}" dt="2024-09-04T16:47:39.945" v="3046" actId="115"/>
          <ac:spMkLst>
            <pc:docMk/>
            <pc:sldMk cId="123042141" sldId="286"/>
            <ac:spMk id="3" creationId="{A9C523E1-F7AD-E42F-28D8-0EE3E6B153EB}"/>
          </ac:spMkLst>
        </pc:spChg>
        <pc:spChg chg="add del mod">
          <ac:chgData name="Osvaldo Burgos-Pérez" userId="220ba7d88f087603" providerId="LiveId" clId="{9B2F877A-B3F2-469D-B5A5-90CE8C14E66E}" dt="2024-09-04T16:45:32.176" v="3007" actId="22"/>
          <ac:spMkLst>
            <pc:docMk/>
            <pc:sldMk cId="123042141" sldId="286"/>
            <ac:spMk id="5" creationId="{12007EA7-2A8D-EAF3-16AA-4D3B85B62DDB}"/>
          </ac:spMkLst>
        </pc:spChg>
      </pc:sldChg>
      <pc:sldChg chg="modSp new mod">
        <pc:chgData name="Osvaldo Burgos-Pérez" userId="220ba7d88f087603" providerId="LiveId" clId="{9B2F877A-B3F2-469D-B5A5-90CE8C14E66E}" dt="2024-09-04T16:49:50.611" v="3093" actId="20577"/>
        <pc:sldMkLst>
          <pc:docMk/>
          <pc:sldMk cId="734621349" sldId="287"/>
        </pc:sldMkLst>
        <pc:spChg chg="mod">
          <ac:chgData name="Osvaldo Burgos-Pérez" userId="220ba7d88f087603" providerId="LiveId" clId="{9B2F877A-B3F2-469D-B5A5-90CE8C14E66E}" dt="2024-09-04T16:48:57.063" v="3055" actId="122"/>
          <ac:spMkLst>
            <pc:docMk/>
            <pc:sldMk cId="734621349" sldId="287"/>
            <ac:spMk id="2" creationId="{17FDDC0F-6C24-E5C1-D1B0-6690CB7ADF52}"/>
          </ac:spMkLst>
        </pc:spChg>
        <pc:spChg chg="mod">
          <ac:chgData name="Osvaldo Burgos-Pérez" userId="220ba7d88f087603" providerId="LiveId" clId="{9B2F877A-B3F2-469D-B5A5-90CE8C14E66E}" dt="2024-09-04T16:49:50.611" v="3093" actId="20577"/>
          <ac:spMkLst>
            <pc:docMk/>
            <pc:sldMk cId="734621349" sldId="287"/>
            <ac:spMk id="3" creationId="{76E80591-013E-093B-48A7-167B00348634}"/>
          </ac:spMkLst>
        </pc:spChg>
      </pc:sldChg>
      <pc:sldChg chg="addSp delSp modSp new mod">
        <pc:chgData name="Osvaldo Burgos-Pérez" userId="220ba7d88f087603" providerId="LiveId" clId="{9B2F877A-B3F2-469D-B5A5-90CE8C14E66E}" dt="2024-09-04T17:05:56.772" v="3306" actId="113"/>
        <pc:sldMkLst>
          <pc:docMk/>
          <pc:sldMk cId="3318361077" sldId="288"/>
        </pc:sldMkLst>
        <pc:spChg chg="mod">
          <ac:chgData name="Osvaldo Burgos-Pérez" userId="220ba7d88f087603" providerId="LiveId" clId="{9B2F877A-B3F2-469D-B5A5-90CE8C14E66E}" dt="2024-09-04T17:05:56.772" v="3306" actId="113"/>
          <ac:spMkLst>
            <pc:docMk/>
            <pc:sldMk cId="3318361077" sldId="288"/>
            <ac:spMk id="2" creationId="{069DCED1-3D89-6E9E-0802-0EBAFEC8803D}"/>
          </ac:spMkLst>
        </pc:spChg>
        <pc:spChg chg="del mod">
          <ac:chgData name="Osvaldo Burgos-Pérez" userId="220ba7d88f087603" providerId="LiveId" clId="{9B2F877A-B3F2-469D-B5A5-90CE8C14E66E}" dt="2024-09-04T17:05:31.464" v="3253" actId="931"/>
          <ac:spMkLst>
            <pc:docMk/>
            <pc:sldMk cId="3318361077" sldId="288"/>
            <ac:spMk id="3" creationId="{D4818C19-F5D1-940B-D5BF-51ED760D7D04}"/>
          </ac:spMkLst>
        </pc:spChg>
        <pc:picChg chg="add mod">
          <ac:chgData name="Osvaldo Burgos-Pérez" userId="220ba7d88f087603" providerId="LiveId" clId="{9B2F877A-B3F2-469D-B5A5-90CE8C14E66E}" dt="2024-09-04T17:05:32.327" v="3255" actId="962"/>
          <ac:picMkLst>
            <pc:docMk/>
            <pc:sldMk cId="3318361077" sldId="288"/>
            <ac:picMk id="5" creationId="{87A42E9C-6E28-FCF0-A9F3-3CBD9E4C9B59}"/>
          </ac:picMkLst>
        </pc:picChg>
      </pc:sldChg>
      <pc:sldChg chg="modSp new mod">
        <pc:chgData name="Osvaldo Burgos-Pérez" userId="220ba7d88f087603" providerId="LiveId" clId="{9B2F877A-B3F2-469D-B5A5-90CE8C14E66E}" dt="2024-09-04T17:08:10.468" v="3330" actId="115"/>
        <pc:sldMkLst>
          <pc:docMk/>
          <pc:sldMk cId="3299025825" sldId="289"/>
        </pc:sldMkLst>
        <pc:spChg chg="mod">
          <ac:chgData name="Osvaldo Burgos-Pérez" userId="220ba7d88f087603" providerId="LiveId" clId="{9B2F877A-B3F2-469D-B5A5-90CE8C14E66E}" dt="2024-09-04T17:07:28.143" v="3315" actId="122"/>
          <ac:spMkLst>
            <pc:docMk/>
            <pc:sldMk cId="3299025825" sldId="289"/>
            <ac:spMk id="2" creationId="{6E6E462F-E767-738A-F2BE-D1A8F6F02C80}"/>
          </ac:spMkLst>
        </pc:spChg>
        <pc:spChg chg="mod">
          <ac:chgData name="Osvaldo Burgos-Pérez" userId="220ba7d88f087603" providerId="LiveId" clId="{9B2F877A-B3F2-469D-B5A5-90CE8C14E66E}" dt="2024-09-04T17:08:10.468" v="3330" actId="115"/>
          <ac:spMkLst>
            <pc:docMk/>
            <pc:sldMk cId="3299025825" sldId="289"/>
            <ac:spMk id="3" creationId="{A7FB1DCF-5BEB-ED98-2FCA-AD49B58BA578}"/>
          </ac:spMkLst>
        </pc:spChg>
      </pc:sldChg>
      <pc:sldChg chg="modSp new mod ord">
        <pc:chgData name="Osvaldo Burgos-Pérez" userId="220ba7d88f087603" providerId="LiveId" clId="{9B2F877A-B3F2-469D-B5A5-90CE8C14E66E}" dt="2024-09-04T17:17:56.019" v="3353" actId="123"/>
        <pc:sldMkLst>
          <pc:docMk/>
          <pc:sldMk cId="3664522165" sldId="290"/>
        </pc:sldMkLst>
        <pc:spChg chg="mod">
          <ac:chgData name="Osvaldo Burgos-Pérez" userId="220ba7d88f087603" providerId="LiveId" clId="{9B2F877A-B3F2-469D-B5A5-90CE8C14E66E}" dt="2024-09-04T17:15:49.731" v="3339" actId="20577"/>
          <ac:spMkLst>
            <pc:docMk/>
            <pc:sldMk cId="3664522165" sldId="290"/>
            <ac:spMk id="2" creationId="{6CED86F1-F446-364B-C24A-2617D78FFD7F}"/>
          </ac:spMkLst>
        </pc:spChg>
        <pc:spChg chg="mod">
          <ac:chgData name="Osvaldo Burgos-Pérez" userId="220ba7d88f087603" providerId="LiveId" clId="{9B2F877A-B3F2-469D-B5A5-90CE8C14E66E}" dt="2024-09-04T17:17:56.019" v="3353" actId="123"/>
          <ac:spMkLst>
            <pc:docMk/>
            <pc:sldMk cId="3664522165" sldId="290"/>
            <ac:spMk id="3" creationId="{CCD18E4B-BFAB-355C-2EAF-9281F007D6E1}"/>
          </ac:spMkLst>
        </pc:spChg>
      </pc:sldChg>
      <pc:sldChg chg="addSp delSp modSp new mod modClrScheme chgLayout">
        <pc:chgData name="Osvaldo Burgos-Pérez" userId="220ba7d88f087603" providerId="LiveId" clId="{9B2F877A-B3F2-469D-B5A5-90CE8C14E66E}" dt="2024-09-04T19:48:58.693" v="3390" actId="27636"/>
        <pc:sldMkLst>
          <pc:docMk/>
          <pc:sldMk cId="1604897366" sldId="291"/>
        </pc:sldMkLst>
        <pc:spChg chg="del mod ord">
          <ac:chgData name="Osvaldo Burgos-Pérez" userId="220ba7d88f087603" providerId="LiveId" clId="{9B2F877A-B3F2-469D-B5A5-90CE8C14E66E}" dt="2024-09-04T19:47:05.524" v="3355" actId="700"/>
          <ac:spMkLst>
            <pc:docMk/>
            <pc:sldMk cId="1604897366" sldId="291"/>
            <ac:spMk id="2" creationId="{15DDD5D6-13E7-8186-13BB-437BA2266366}"/>
          </ac:spMkLst>
        </pc:spChg>
        <pc:spChg chg="del mod ord">
          <ac:chgData name="Osvaldo Burgos-Pérez" userId="220ba7d88f087603" providerId="LiveId" clId="{9B2F877A-B3F2-469D-B5A5-90CE8C14E66E}" dt="2024-09-04T19:47:05.524" v="3355" actId="700"/>
          <ac:spMkLst>
            <pc:docMk/>
            <pc:sldMk cId="1604897366" sldId="291"/>
            <ac:spMk id="3" creationId="{271EB689-AD38-61A0-2444-B7D1A6F5F207}"/>
          </ac:spMkLst>
        </pc:spChg>
        <pc:spChg chg="add mod ord">
          <ac:chgData name="Osvaldo Burgos-Pérez" userId="220ba7d88f087603" providerId="LiveId" clId="{9B2F877A-B3F2-469D-B5A5-90CE8C14E66E}" dt="2024-09-04T19:48:07.092" v="3361" actId="122"/>
          <ac:spMkLst>
            <pc:docMk/>
            <pc:sldMk cId="1604897366" sldId="291"/>
            <ac:spMk id="4" creationId="{FB9D9425-462B-F4DD-8395-6B8645E0507F}"/>
          </ac:spMkLst>
        </pc:spChg>
        <pc:spChg chg="add mod ord">
          <ac:chgData name="Osvaldo Burgos-Pérez" userId="220ba7d88f087603" providerId="LiveId" clId="{9B2F877A-B3F2-469D-B5A5-90CE8C14E66E}" dt="2024-09-04T19:48:58.693" v="3390" actId="27636"/>
          <ac:spMkLst>
            <pc:docMk/>
            <pc:sldMk cId="1604897366" sldId="291"/>
            <ac:spMk id="5" creationId="{1FBBD9F2-6E1B-1BAC-7E05-BC065475426D}"/>
          </ac:spMkLst>
        </pc:spChg>
      </pc:sldChg>
      <pc:sldChg chg="modSp new mod">
        <pc:chgData name="Osvaldo Burgos-Pérez" userId="220ba7d88f087603" providerId="LiveId" clId="{9B2F877A-B3F2-469D-B5A5-90CE8C14E66E}" dt="2024-09-04T19:51:42.525" v="3439" actId="20577"/>
        <pc:sldMkLst>
          <pc:docMk/>
          <pc:sldMk cId="510700092" sldId="292"/>
        </pc:sldMkLst>
        <pc:spChg chg="mod">
          <ac:chgData name="Osvaldo Burgos-Pérez" userId="220ba7d88f087603" providerId="LiveId" clId="{9B2F877A-B3F2-469D-B5A5-90CE8C14E66E}" dt="2024-09-04T19:51:42.525" v="3439" actId="20577"/>
          <ac:spMkLst>
            <pc:docMk/>
            <pc:sldMk cId="510700092" sldId="292"/>
            <ac:spMk id="2" creationId="{52D63C59-581A-4CC8-7E36-3E77945F76A9}"/>
          </ac:spMkLst>
        </pc:spChg>
        <pc:spChg chg="mod">
          <ac:chgData name="Osvaldo Burgos-Pérez" userId="220ba7d88f087603" providerId="LiveId" clId="{9B2F877A-B3F2-469D-B5A5-90CE8C14E66E}" dt="2024-09-04T19:51:30.013" v="3437" actId="5793"/>
          <ac:spMkLst>
            <pc:docMk/>
            <pc:sldMk cId="510700092" sldId="292"/>
            <ac:spMk id="3" creationId="{4779987B-CBAD-F862-80EF-FD74ED66FAE5}"/>
          </ac:spMkLst>
        </pc:spChg>
      </pc:sldChg>
      <pc:sldChg chg="modSp new mod">
        <pc:chgData name="Osvaldo Burgos-Pérez" userId="220ba7d88f087603" providerId="LiveId" clId="{9B2F877A-B3F2-469D-B5A5-90CE8C14E66E}" dt="2024-09-04T20:15:07.945" v="3524" actId="27636"/>
        <pc:sldMkLst>
          <pc:docMk/>
          <pc:sldMk cId="1211630256" sldId="293"/>
        </pc:sldMkLst>
        <pc:spChg chg="mod">
          <ac:chgData name="Osvaldo Burgos-Pérez" userId="220ba7d88f087603" providerId="LiveId" clId="{9B2F877A-B3F2-469D-B5A5-90CE8C14E66E}" dt="2024-09-04T19:52:00.081" v="3444" actId="20577"/>
          <ac:spMkLst>
            <pc:docMk/>
            <pc:sldMk cId="1211630256" sldId="293"/>
            <ac:spMk id="2" creationId="{152390C5-B848-D076-F682-05861FE328C5}"/>
          </ac:spMkLst>
        </pc:spChg>
        <pc:spChg chg="mod">
          <ac:chgData name="Osvaldo Burgos-Pérez" userId="220ba7d88f087603" providerId="LiveId" clId="{9B2F877A-B3F2-469D-B5A5-90CE8C14E66E}" dt="2024-09-04T20:15:07.945" v="3524" actId="27636"/>
          <ac:spMkLst>
            <pc:docMk/>
            <pc:sldMk cId="1211630256" sldId="293"/>
            <ac:spMk id="3" creationId="{91EE9DD4-3328-FD67-FA44-E1A5D626C321}"/>
          </ac:spMkLst>
        </pc:spChg>
      </pc:sldChg>
      <pc:sldChg chg="modSp new mod">
        <pc:chgData name="Osvaldo Burgos-Pérez" userId="220ba7d88f087603" providerId="LiveId" clId="{9B2F877A-B3F2-469D-B5A5-90CE8C14E66E}" dt="2024-09-04T20:13:59.948" v="3521" actId="123"/>
        <pc:sldMkLst>
          <pc:docMk/>
          <pc:sldMk cId="1828702538" sldId="294"/>
        </pc:sldMkLst>
        <pc:spChg chg="mod">
          <ac:chgData name="Osvaldo Burgos-Pérez" userId="220ba7d88f087603" providerId="LiveId" clId="{9B2F877A-B3F2-469D-B5A5-90CE8C14E66E}" dt="2024-09-04T20:13:54.538" v="3520" actId="122"/>
          <ac:spMkLst>
            <pc:docMk/>
            <pc:sldMk cId="1828702538" sldId="294"/>
            <ac:spMk id="2" creationId="{FE70AFD1-4272-6232-25EF-D074DDB358C0}"/>
          </ac:spMkLst>
        </pc:spChg>
        <pc:spChg chg="mod">
          <ac:chgData name="Osvaldo Burgos-Pérez" userId="220ba7d88f087603" providerId="LiveId" clId="{9B2F877A-B3F2-469D-B5A5-90CE8C14E66E}" dt="2024-09-04T20:13:59.948" v="3521" actId="123"/>
          <ac:spMkLst>
            <pc:docMk/>
            <pc:sldMk cId="1828702538" sldId="294"/>
            <ac:spMk id="3" creationId="{AC45D67E-9A5D-B7D1-9883-637821447137}"/>
          </ac:spMkLst>
        </pc:spChg>
      </pc:sldChg>
      <pc:sldChg chg="modSp new mod chgLayout">
        <pc:chgData name="Osvaldo Burgos-Pérez" userId="220ba7d88f087603" providerId="LiveId" clId="{9B2F877A-B3F2-469D-B5A5-90CE8C14E66E}" dt="2024-09-04T20:20:47.558" v="3587" actId="27636"/>
        <pc:sldMkLst>
          <pc:docMk/>
          <pc:sldMk cId="1852578730" sldId="295"/>
        </pc:sldMkLst>
        <pc:spChg chg="mod ord">
          <ac:chgData name="Osvaldo Burgos-Pérez" userId="220ba7d88f087603" providerId="LiveId" clId="{9B2F877A-B3F2-469D-B5A5-90CE8C14E66E}" dt="2024-09-04T20:20:47.544" v="3586" actId="700"/>
          <ac:spMkLst>
            <pc:docMk/>
            <pc:sldMk cId="1852578730" sldId="295"/>
            <ac:spMk id="2" creationId="{0F7D1C9D-A511-1157-05B2-9976A3C29C5E}"/>
          </ac:spMkLst>
        </pc:spChg>
        <pc:spChg chg="mod ord">
          <ac:chgData name="Osvaldo Burgos-Pérez" userId="220ba7d88f087603" providerId="LiveId" clId="{9B2F877A-B3F2-469D-B5A5-90CE8C14E66E}" dt="2024-09-04T20:20:47.558" v="3587" actId="27636"/>
          <ac:spMkLst>
            <pc:docMk/>
            <pc:sldMk cId="1852578730" sldId="295"/>
            <ac:spMk id="3" creationId="{3B84715C-2D77-5407-7279-FD9FE189FCFA}"/>
          </ac:spMkLst>
        </pc:spChg>
      </pc:sldChg>
      <pc:sldChg chg="modSp new mod">
        <pc:chgData name="Osvaldo Burgos-Pérez" userId="220ba7d88f087603" providerId="LiveId" clId="{9B2F877A-B3F2-469D-B5A5-90CE8C14E66E}" dt="2024-09-04T20:17:18.146" v="3547" actId="255"/>
        <pc:sldMkLst>
          <pc:docMk/>
          <pc:sldMk cId="2254825334" sldId="296"/>
        </pc:sldMkLst>
        <pc:spChg chg="mod">
          <ac:chgData name="Osvaldo Burgos-Pérez" userId="220ba7d88f087603" providerId="LiveId" clId="{9B2F877A-B3F2-469D-B5A5-90CE8C14E66E}" dt="2024-09-04T20:16:15.160" v="3531" actId="122"/>
          <ac:spMkLst>
            <pc:docMk/>
            <pc:sldMk cId="2254825334" sldId="296"/>
            <ac:spMk id="2" creationId="{65F52EE2-EABE-2862-FAC3-0A431F0A1813}"/>
          </ac:spMkLst>
        </pc:spChg>
        <pc:spChg chg="mod">
          <ac:chgData name="Osvaldo Burgos-Pérez" userId="220ba7d88f087603" providerId="LiveId" clId="{9B2F877A-B3F2-469D-B5A5-90CE8C14E66E}" dt="2024-09-04T20:17:18.146" v="3547" actId="255"/>
          <ac:spMkLst>
            <pc:docMk/>
            <pc:sldMk cId="2254825334" sldId="296"/>
            <ac:spMk id="3" creationId="{923CFC26-951F-50D5-7AE1-CCD263BBB5F9}"/>
          </ac:spMkLst>
        </pc:spChg>
      </pc:sldChg>
      <pc:sldChg chg="modSp new mod">
        <pc:chgData name="Osvaldo Burgos-Pérez" userId="220ba7d88f087603" providerId="LiveId" clId="{9B2F877A-B3F2-469D-B5A5-90CE8C14E66E}" dt="2024-09-04T20:21:59.955" v="3605" actId="255"/>
        <pc:sldMkLst>
          <pc:docMk/>
          <pc:sldMk cId="2477521558" sldId="297"/>
        </pc:sldMkLst>
        <pc:spChg chg="mod">
          <ac:chgData name="Osvaldo Burgos-Pérez" userId="220ba7d88f087603" providerId="LiveId" clId="{9B2F877A-B3F2-469D-B5A5-90CE8C14E66E}" dt="2024-09-04T20:21:03.732" v="3594" actId="122"/>
          <ac:spMkLst>
            <pc:docMk/>
            <pc:sldMk cId="2477521558" sldId="297"/>
            <ac:spMk id="2" creationId="{D2EFB2BC-2448-D807-366F-DDCDB81856BA}"/>
          </ac:spMkLst>
        </pc:spChg>
        <pc:spChg chg="mod">
          <ac:chgData name="Osvaldo Burgos-Pérez" userId="220ba7d88f087603" providerId="LiveId" clId="{9B2F877A-B3F2-469D-B5A5-90CE8C14E66E}" dt="2024-09-04T20:21:59.955" v="3605" actId="255"/>
          <ac:spMkLst>
            <pc:docMk/>
            <pc:sldMk cId="2477521558" sldId="297"/>
            <ac:spMk id="3" creationId="{0275339C-50AA-72BA-5F88-7FF67566A804}"/>
          </ac:spMkLst>
        </pc:spChg>
      </pc:sldChg>
      <pc:sldChg chg="addSp delSp modSp new mod modClrScheme chgLayout">
        <pc:chgData name="Osvaldo Burgos-Pérez" userId="220ba7d88f087603" providerId="LiveId" clId="{9B2F877A-B3F2-469D-B5A5-90CE8C14E66E}" dt="2024-09-04T20:24:24.627" v="3627" actId="478"/>
        <pc:sldMkLst>
          <pc:docMk/>
          <pc:sldMk cId="1894460058" sldId="298"/>
        </pc:sldMkLst>
        <pc:spChg chg="del mod ord">
          <ac:chgData name="Osvaldo Burgos-Pérez" userId="220ba7d88f087603" providerId="LiveId" clId="{9B2F877A-B3F2-469D-B5A5-90CE8C14E66E}" dt="2024-09-04T20:23:48.024" v="3607" actId="700"/>
          <ac:spMkLst>
            <pc:docMk/>
            <pc:sldMk cId="1894460058" sldId="298"/>
            <ac:spMk id="2" creationId="{133BE8E1-566D-2634-B886-EBDEED426E1D}"/>
          </ac:spMkLst>
        </pc:spChg>
        <pc:spChg chg="del mod ord">
          <ac:chgData name="Osvaldo Burgos-Pérez" userId="220ba7d88f087603" providerId="LiveId" clId="{9B2F877A-B3F2-469D-B5A5-90CE8C14E66E}" dt="2024-09-04T20:23:48.024" v="3607" actId="700"/>
          <ac:spMkLst>
            <pc:docMk/>
            <pc:sldMk cId="1894460058" sldId="298"/>
            <ac:spMk id="3" creationId="{CD34508F-5CC7-0BA6-A064-903202630560}"/>
          </ac:spMkLst>
        </pc:spChg>
        <pc:spChg chg="add mod ord">
          <ac:chgData name="Osvaldo Burgos-Pérez" userId="220ba7d88f087603" providerId="LiveId" clId="{9B2F877A-B3F2-469D-B5A5-90CE8C14E66E}" dt="2024-09-04T20:24:19.251" v="3626" actId="113"/>
          <ac:spMkLst>
            <pc:docMk/>
            <pc:sldMk cId="1894460058" sldId="298"/>
            <ac:spMk id="4" creationId="{ACAB1BD1-B66F-4418-0ED9-435584CEFCFE}"/>
          </ac:spMkLst>
        </pc:spChg>
        <pc:spChg chg="add del mod ord">
          <ac:chgData name="Osvaldo Burgos-Pérez" userId="220ba7d88f087603" providerId="LiveId" clId="{9B2F877A-B3F2-469D-B5A5-90CE8C14E66E}" dt="2024-09-04T20:24:24.627" v="3627" actId="478"/>
          <ac:spMkLst>
            <pc:docMk/>
            <pc:sldMk cId="1894460058" sldId="298"/>
            <ac:spMk id="5" creationId="{8E2FDE94-E34E-384F-D8BD-46E9408B4CCE}"/>
          </ac:spMkLst>
        </pc:spChg>
      </pc:sldChg>
      <pc:sldChg chg="addSp delSp modSp new mod modClrScheme chgLayout">
        <pc:chgData name="Osvaldo Burgos-Pérez" userId="220ba7d88f087603" providerId="LiveId" clId="{9B2F877A-B3F2-469D-B5A5-90CE8C14E66E}" dt="2024-09-04T21:02:12.348" v="3676" actId="20577"/>
        <pc:sldMkLst>
          <pc:docMk/>
          <pc:sldMk cId="3590595093" sldId="299"/>
        </pc:sldMkLst>
        <pc:spChg chg="del mod ord">
          <ac:chgData name="Osvaldo Burgos-Pérez" userId="220ba7d88f087603" providerId="LiveId" clId="{9B2F877A-B3F2-469D-B5A5-90CE8C14E66E}" dt="2024-09-04T20:30:44.761" v="3629" actId="700"/>
          <ac:spMkLst>
            <pc:docMk/>
            <pc:sldMk cId="3590595093" sldId="299"/>
            <ac:spMk id="2" creationId="{7F06B1A7-F843-8271-64C5-266BBE3E251E}"/>
          </ac:spMkLst>
        </pc:spChg>
        <pc:spChg chg="del mod ord">
          <ac:chgData name="Osvaldo Burgos-Pérez" userId="220ba7d88f087603" providerId="LiveId" clId="{9B2F877A-B3F2-469D-B5A5-90CE8C14E66E}" dt="2024-09-04T20:30:44.761" v="3629" actId="700"/>
          <ac:spMkLst>
            <pc:docMk/>
            <pc:sldMk cId="3590595093" sldId="299"/>
            <ac:spMk id="3" creationId="{AB9B5A41-9110-F0B2-EE04-9127B462B4D6}"/>
          </ac:spMkLst>
        </pc:spChg>
        <pc:spChg chg="add mod ord">
          <ac:chgData name="Osvaldo Burgos-Pérez" userId="220ba7d88f087603" providerId="LiveId" clId="{9B2F877A-B3F2-469D-B5A5-90CE8C14E66E}" dt="2024-09-04T20:32:31.082" v="3635" actId="113"/>
          <ac:spMkLst>
            <pc:docMk/>
            <pc:sldMk cId="3590595093" sldId="299"/>
            <ac:spMk id="4" creationId="{03DC657E-B7E8-6924-0F50-310230333CB2}"/>
          </ac:spMkLst>
        </pc:spChg>
        <pc:spChg chg="add mod ord">
          <ac:chgData name="Osvaldo Burgos-Pérez" userId="220ba7d88f087603" providerId="LiveId" clId="{9B2F877A-B3F2-469D-B5A5-90CE8C14E66E}" dt="2024-09-04T21:02:12.348" v="3676" actId="20577"/>
          <ac:spMkLst>
            <pc:docMk/>
            <pc:sldMk cId="3590595093" sldId="299"/>
            <ac:spMk id="5" creationId="{7FAA6C08-AF7B-A860-ACF9-A3E50D5442E8}"/>
          </ac:spMkLst>
        </pc:spChg>
      </pc:sldChg>
      <pc:sldChg chg="modSp new mod">
        <pc:chgData name="Osvaldo Burgos-Pérez" userId="220ba7d88f087603" providerId="LiveId" clId="{9B2F877A-B3F2-469D-B5A5-90CE8C14E66E}" dt="2024-09-04T21:10:17.737" v="3700" actId="115"/>
        <pc:sldMkLst>
          <pc:docMk/>
          <pc:sldMk cId="3614086003" sldId="300"/>
        </pc:sldMkLst>
        <pc:spChg chg="mod">
          <ac:chgData name="Osvaldo Burgos-Pérez" userId="220ba7d88f087603" providerId="LiveId" clId="{9B2F877A-B3F2-469D-B5A5-90CE8C14E66E}" dt="2024-09-04T21:10:17.737" v="3700" actId="115"/>
          <ac:spMkLst>
            <pc:docMk/>
            <pc:sldMk cId="3614086003" sldId="300"/>
            <ac:spMk id="2" creationId="{FEC50BC1-7F3B-D2E2-D094-B1924549D5B7}"/>
          </ac:spMkLst>
        </pc:spChg>
        <pc:spChg chg="mod">
          <ac:chgData name="Osvaldo Burgos-Pérez" userId="220ba7d88f087603" providerId="LiveId" clId="{9B2F877A-B3F2-469D-B5A5-90CE8C14E66E}" dt="2024-09-04T21:10:13.611" v="3699" actId="20577"/>
          <ac:spMkLst>
            <pc:docMk/>
            <pc:sldMk cId="3614086003" sldId="300"/>
            <ac:spMk id="3" creationId="{588504BE-2FF7-4F04-12BE-A4AD51668F92}"/>
          </ac:spMkLst>
        </pc:spChg>
      </pc:sldChg>
      <pc:sldChg chg="modSp new mod">
        <pc:chgData name="Osvaldo Burgos-Pérez" userId="220ba7d88f087603" providerId="LiveId" clId="{9B2F877A-B3F2-469D-B5A5-90CE8C14E66E}" dt="2024-09-04T21:13:42.525" v="3766" actId="20577"/>
        <pc:sldMkLst>
          <pc:docMk/>
          <pc:sldMk cId="3714187799" sldId="301"/>
        </pc:sldMkLst>
        <pc:spChg chg="mod">
          <ac:chgData name="Osvaldo Burgos-Pérez" userId="220ba7d88f087603" providerId="LiveId" clId="{9B2F877A-B3F2-469D-B5A5-90CE8C14E66E}" dt="2024-09-04T21:12:49.488" v="3717" actId="20577"/>
          <ac:spMkLst>
            <pc:docMk/>
            <pc:sldMk cId="3714187799" sldId="301"/>
            <ac:spMk id="2" creationId="{791C3417-2FFB-B2CE-6D7D-738848AE7152}"/>
          </ac:spMkLst>
        </pc:spChg>
        <pc:spChg chg="mod">
          <ac:chgData name="Osvaldo Burgos-Pérez" userId="220ba7d88f087603" providerId="LiveId" clId="{9B2F877A-B3F2-469D-B5A5-90CE8C14E66E}" dt="2024-09-04T21:13:42.525" v="3766" actId="20577"/>
          <ac:spMkLst>
            <pc:docMk/>
            <pc:sldMk cId="3714187799" sldId="301"/>
            <ac:spMk id="3" creationId="{9BF00526-9BA6-1707-F997-1FCC16142AAB}"/>
          </ac:spMkLst>
        </pc:spChg>
      </pc:sldChg>
      <pc:sldChg chg="modSp new mod">
        <pc:chgData name="Osvaldo Burgos-Pérez" userId="220ba7d88f087603" providerId="LiveId" clId="{9B2F877A-B3F2-469D-B5A5-90CE8C14E66E}" dt="2024-09-04T21:17:59.144" v="4130" actId="20577"/>
        <pc:sldMkLst>
          <pc:docMk/>
          <pc:sldMk cId="510855088" sldId="302"/>
        </pc:sldMkLst>
        <pc:spChg chg="mod">
          <ac:chgData name="Osvaldo Burgos-Pérez" userId="220ba7d88f087603" providerId="LiveId" clId="{9B2F877A-B3F2-469D-B5A5-90CE8C14E66E}" dt="2024-09-04T21:16:37.683" v="3868" actId="6549"/>
          <ac:spMkLst>
            <pc:docMk/>
            <pc:sldMk cId="510855088" sldId="302"/>
            <ac:spMk id="2" creationId="{690762D6-BA8C-F9EF-BC9E-FC087BA39AF6}"/>
          </ac:spMkLst>
        </pc:spChg>
        <pc:spChg chg="mod">
          <ac:chgData name="Osvaldo Burgos-Pérez" userId="220ba7d88f087603" providerId="LiveId" clId="{9B2F877A-B3F2-469D-B5A5-90CE8C14E66E}" dt="2024-09-04T21:17:59.144" v="4130" actId="20577"/>
          <ac:spMkLst>
            <pc:docMk/>
            <pc:sldMk cId="510855088" sldId="302"/>
            <ac:spMk id="3" creationId="{9C9613BA-63A6-FFCD-98A6-DABBF82984B2}"/>
          </ac:spMkLst>
        </pc:spChg>
      </pc:sldChg>
      <pc:sldChg chg="modSp new mod">
        <pc:chgData name="Osvaldo Burgos-Pérez" userId="220ba7d88f087603" providerId="LiveId" clId="{9B2F877A-B3F2-469D-B5A5-90CE8C14E66E}" dt="2024-09-04T21:31:08.508" v="4330" actId="20577"/>
        <pc:sldMkLst>
          <pc:docMk/>
          <pc:sldMk cId="3410288280" sldId="303"/>
        </pc:sldMkLst>
        <pc:spChg chg="mod">
          <ac:chgData name="Osvaldo Burgos-Pérez" userId="220ba7d88f087603" providerId="LiveId" clId="{9B2F877A-B3F2-469D-B5A5-90CE8C14E66E}" dt="2024-09-04T21:28:22.421" v="4164" actId="20577"/>
          <ac:spMkLst>
            <pc:docMk/>
            <pc:sldMk cId="3410288280" sldId="303"/>
            <ac:spMk id="2" creationId="{06FA2FA9-EB1F-E255-030C-AE0B7F292C80}"/>
          </ac:spMkLst>
        </pc:spChg>
        <pc:spChg chg="mod">
          <ac:chgData name="Osvaldo Burgos-Pérez" userId="220ba7d88f087603" providerId="LiveId" clId="{9B2F877A-B3F2-469D-B5A5-90CE8C14E66E}" dt="2024-09-04T21:31:08.508" v="4330" actId="20577"/>
          <ac:spMkLst>
            <pc:docMk/>
            <pc:sldMk cId="3410288280" sldId="303"/>
            <ac:spMk id="3" creationId="{35C6BB8C-98A0-EA30-2179-E0E539A1FDFE}"/>
          </ac:spMkLst>
        </pc:spChg>
      </pc:sldChg>
      <pc:sldChg chg="delSp modSp new mod">
        <pc:chgData name="Osvaldo Burgos-Pérez" userId="220ba7d88f087603" providerId="LiveId" clId="{9B2F877A-B3F2-469D-B5A5-90CE8C14E66E}" dt="2024-09-04T21:38:46.567" v="4372" actId="478"/>
        <pc:sldMkLst>
          <pc:docMk/>
          <pc:sldMk cId="2708636338" sldId="304"/>
        </pc:sldMkLst>
        <pc:spChg chg="mod">
          <ac:chgData name="Osvaldo Burgos-Pérez" userId="220ba7d88f087603" providerId="LiveId" clId="{9B2F877A-B3F2-469D-B5A5-90CE8C14E66E}" dt="2024-09-04T21:38:40.804" v="4370" actId="255"/>
          <ac:spMkLst>
            <pc:docMk/>
            <pc:sldMk cId="2708636338" sldId="304"/>
            <ac:spMk id="2" creationId="{8D702C6C-4B1E-BD28-5F35-D570605FD4BA}"/>
          </ac:spMkLst>
        </pc:spChg>
        <pc:spChg chg="del mod">
          <ac:chgData name="Osvaldo Burgos-Pérez" userId="220ba7d88f087603" providerId="LiveId" clId="{9B2F877A-B3F2-469D-B5A5-90CE8C14E66E}" dt="2024-09-04T21:38:46.567" v="4372" actId="478"/>
          <ac:spMkLst>
            <pc:docMk/>
            <pc:sldMk cId="2708636338" sldId="304"/>
            <ac:spMk id="3" creationId="{9AA246A8-1C47-F15E-E50A-63FFBBB5628C}"/>
          </ac:spMkLst>
        </pc:spChg>
      </pc:sldChg>
      <pc:sldChg chg="addSp delSp modSp new del mod chgLayout">
        <pc:chgData name="Osvaldo Burgos-Pérez" userId="220ba7d88f087603" providerId="LiveId" clId="{9B2F877A-B3F2-469D-B5A5-90CE8C14E66E}" dt="2024-09-04T21:41:16.105" v="4532" actId="47"/>
        <pc:sldMkLst>
          <pc:docMk/>
          <pc:sldMk cId="2909559867" sldId="305"/>
        </pc:sldMkLst>
        <pc:spChg chg="del">
          <ac:chgData name="Osvaldo Burgos-Pérez" userId="220ba7d88f087603" providerId="LiveId" clId="{9B2F877A-B3F2-469D-B5A5-90CE8C14E66E}" dt="2024-09-04T21:39:00.922" v="4374" actId="700"/>
          <ac:spMkLst>
            <pc:docMk/>
            <pc:sldMk cId="2909559867" sldId="305"/>
            <ac:spMk id="2" creationId="{253C2471-2965-80B3-9001-5A80DB1005B5}"/>
          </ac:spMkLst>
        </pc:spChg>
        <pc:spChg chg="del">
          <ac:chgData name="Osvaldo Burgos-Pérez" userId="220ba7d88f087603" providerId="LiveId" clId="{9B2F877A-B3F2-469D-B5A5-90CE8C14E66E}" dt="2024-09-04T21:39:00.922" v="4374" actId="700"/>
          <ac:spMkLst>
            <pc:docMk/>
            <pc:sldMk cId="2909559867" sldId="305"/>
            <ac:spMk id="3" creationId="{D15F182F-A844-C239-62BF-A393B8B86130}"/>
          </ac:spMkLst>
        </pc:spChg>
        <pc:spChg chg="add mod ord">
          <ac:chgData name="Osvaldo Burgos-Pérez" userId="220ba7d88f087603" providerId="LiveId" clId="{9B2F877A-B3F2-469D-B5A5-90CE8C14E66E}" dt="2024-09-04T21:39:00.922" v="4374" actId="700"/>
          <ac:spMkLst>
            <pc:docMk/>
            <pc:sldMk cId="2909559867" sldId="305"/>
            <ac:spMk id="4" creationId="{E2B0EDDC-3D0C-5A82-0A3A-204524FC689E}"/>
          </ac:spMkLst>
        </pc:spChg>
        <pc:spChg chg="add mod ord">
          <ac:chgData name="Osvaldo Burgos-Pérez" userId="220ba7d88f087603" providerId="LiveId" clId="{9B2F877A-B3F2-469D-B5A5-90CE8C14E66E}" dt="2024-09-04T21:39:00.922" v="4374" actId="700"/>
          <ac:spMkLst>
            <pc:docMk/>
            <pc:sldMk cId="2909559867" sldId="305"/>
            <ac:spMk id="5" creationId="{A25F0BAC-6376-4749-60FF-68E33D6030ED}"/>
          </ac:spMkLst>
        </pc:spChg>
      </pc:sldChg>
      <pc:sldChg chg="modSp new mod">
        <pc:chgData name="Osvaldo Burgos-Pérez" userId="220ba7d88f087603" providerId="LiveId" clId="{9B2F877A-B3F2-469D-B5A5-90CE8C14E66E}" dt="2024-09-04T21:54:30.683" v="4656" actId="20577"/>
        <pc:sldMkLst>
          <pc:docMk/>
          <pc:sldMk cId="523323565" sldId="306"/>
        </pc:sldMkLst>
        <pc:spChg chg="mod">
          <ac:chgData name="Osvaldo Burgos-Pérez" userId="220ba7d88f087603" providerId="LiveId" clId="{9B2F877A-B3F2-469D-B5A5-90CE8C14E66E}" dt="2024-09-04T21:39:46.742" v="4491" actId="20577"/>
          <ac:spMkLst>
            <pc:docMk/>
            <pc:sldMk cId="523323565" sldId="306"/>
            <ac:spMk id="2" creationId="{9449D4CC-7549-AD76-37E9-BB9383E4E829}"/>
          </ac:spMkLst>
        </pc:spChg>
        <pc:spChg chg="mod">
          <ac:chgData name="Osvaldo Burgos-Pérez" userId="220ba7d88f087603" providerId="LiveId" clId="{9B2F877A-B3F2-469D-B5A5-90CE8C14E66E}" dt="2024-09-04T21:54:30.683" v="4656" actId="20577"/>
          <ac:spMkLst>
            <pc:docMk/>
            <pc:sldMk cId="523323565" sldId="306"/>
            <ac:spMk id="3" creationId="{CDE9FCFC-EB35-E44C-F6BF-464E2A3BF2DF}"/>
          </ac:spMkLst>
        </pc:spChg>
      </pc:sldChg>
      <pc:sldChg chg="addSp delSp modSp new mod">
        <pc:chgData name="Osvaldo Burgos-Pérez" userId="220ba7d88f087603" providerId="LiveId" clId="{9B2F877A-B3F2-469D-B5A5-90CE8C14E66E}" dt="2024-09-04T21:57:00.067" v="4663" actId="478"/>
        <pc:sldMkLst>
          <pc:docMk/>
          <pc:sldMk cId="154618798" sldId="307"/>
        </pc:sldMkLst>
        <pc:spChg chg="del">
          <ac:chgData name="Osvaldo Burgos-Pérez" userId="220ba7d88f087603" providerId="LiveId" clId="{9B2F877A-B3F2-469D-B5A5-90CE8C14E66E}" dt="2024-09-04T21:57:00.067" v="4663" actId="478"/>
          <ac:spMkLst>
            <pc:docMk/>
            <pc:sldMk cId="154618798" sldId="307"/>
            <ac:spMk id="2" creationId="{8FC06A41-4897-9635-9025-831699AB4236}"/>
          </ac:spMkLst>
        </pc:spChg>
        <pc:spChg chg="del">
          <ac:chgData name="Osvaldo Burgos-Pérez" userId="220ba7d88f087603" providerId="LiveId" clId="{9B2F877A-B3F2-469D-B5A5-90CE8C14E66E}" dt="2024-09-04T21:56:51.336" v="4658" actId="931"/>
          <ac:spMkLst>
            <pc:docMk/>
            <pc:sldMk cId="154618798" sldId="307"/>
            <ac:spMk id="3" creationId="{4AD6FBAF-7EE4-501C-BE17-A44E7739CD78}"/>
          </ac:spMkLst>
        </pc:spChg>
        <pc:picChg chg="add mod">
          <ac:chgData name="Osvaldo Burgos-Pérez" userId="220ba7d88f087603" providerId="LiveId" clId="{9B2F877A-B3F2-469D-B5A5-90CE8C14E66E}" dt="2024-09-04T21:56:54.984" v="4662" actId="1076"/>
          <ac:picMkLst>
            <pc:docMk/>
            <pc:sldMk cId="154618798" sldId="307"/>
            <ac:picMk id="5" creationId="{088CFAA4-32C7-D4D6-A1F3-82A7B0BBFF9F}"/>
          </ac:picMkLst>
        </pc:picChg>
      </pc:sldChg>
      <pc:sldChg chg="addSp delSp modSp new mod modClrScheme chgLayout">
        <pc:chgData name="Osvaldo Burgos-Pérez" userId="220ba7d88f087603" providerId="LiveId" clId="{9B2F877A-B3F2-469D-B5A5-90CE8C14E66E}" dt="2024-09-04T21:58:55.564" v="4693" actId="478"/>
        <pc:sldMkLst>
          <pc:docMk/>
          <pc:sldMk cId="1287153469" sldId="308"/>
        </pc:sldMkLst>
        <pc:spChg chg="del">
          <ac:chgData name="Osvaldo Burgos-Pérez" userId="220ba7d88f087603" providerId="LiveId" clId="{9B2F877A-B3F2-469D-B5A5-90CE8C14E66E}" dt="2024-09-04T21:58:25.293" v="4665" actId="700"/>
          <ac:spMkLst>
            <pc:docMk/>
            <pc:sldMk cId="1287153469" sldId="308"/>
            <ac:spMk id="2" creationId="{23BABE1F-EE8E-D683-523A-BE8F6D8EB06F}"/>
          </ac:spMkLst>
        </pc:spChg>
        <pc:spChg chg="del">
          <ac:chgData name="Osvaldo Burgos-Pérez" userId="220ba7d88f087603" providerId="LiveId" clId="{9B2F877A-B3F2-469D-B5A5-90CE8C14E66E}" dt="2024-09-04T21:58:25.293" v="4665" actId="700"/>
          <ac:spMkLst>
            <pc:docMk/>
            <pc:sldMk cId="1287153469" sldId="308"/>
            <ac:spMk id="3" creationId="{2972A169-A0B5-2388-2AD8-474F7A423AEE}"/>
          </ac:spMkLst>
        </pc:spChg>
        <pc:spChg chg="add del mod ord">
          <ac:chgData name="Osvaldo Burgos-Pérez" userId="220ba7d88f087603" providerId="LiveId" clId="{9B2F877A-B3F2-469D-B5A5-90CE8C14E66E}" dt="2024-09-04T21:58:27.532" v="4666" actId="700"/>
          <ac:spMkLst>
            <pc:docMk/>
            <pc:sldMk cId="1287153469" sldId="308"/>
            <ac:spMk id="4" creationId="{9D114A52-5681-6A00-2F57-9581D6AA424F}"/>
          </ac:spMkLst>
        </pc:spChg>
        <pc:spChg chg="add del mod ord">
          <ac:chgData name="Osvaldo Burgos-Pérez" userId="220ba7d88f087603" providerId="LiveId" clId="{9B2F877A-B3F2-469D-B5A5-90CE8C14E66E}" dt="2024-09-04T21:58:27.532" v="4666" actId="700"/>
          <ac:spMkLst>
            <pc:docMk/>
            <pc:sldMk cId="1287153469" sldId="308"/>
            <ac:spMk id="5" creationId="{8CFAEEC7-B5D6-E086-29F6-A28634DFB28D}"/>
          </ac:spMkLst>
        </pc:spChg>
        <pc:spChg chg="add mod ord">
          <ac:chgData name="Osvaldo Burgos-Pérez" userId="220ba7d88f087603" providerId="LiveId" clId="{9B2F877A-B3F2-469D-B5A5-90CE8C14E66E}" dt="2024-09-04T21:58:49.185" v="4691" actId="255"/>
          <ac:spMkLst>
            <pc:docMk/>
            <pc:sldMk cId="1287153469" sldId="308"/>
            <ac:spMk id="6" creationId="{A81F285C-5F49-5BF7-25AB-64176504FB33}"/>
          </ac:spMkLst>
        </pc:spChg>
        <pc:spChg chg="add del mod ord">
          <ac:chgData name="Osvaldo Burgos-Pérez" userId="220ba7d88f087603" providerId="LiveId" clId="{9B2F877A-B3F2-469D-B5A5-90CE8C14E66E}" dt="2024-09-04T21:58:55.564" v="4693" actId="478"/>
          <ac:spMkLst>
            <pc:docMk/>
            <pc:sldMk cId="1287153469" sldId="308"/>
            <ac:spMk id="7" creationId="{D0CF84FD-7871-87EB-3487-DE7F0D7F58E8}"/>
          </ac:spMkLst>
        </pc:spChg>
      </pc:sldChg>
      <pc:sldChg chg="delSp modSp new mod">
        <pc:chgData name="Osvaldo Burgos-Pérez" userId="220ba7d88f087603" providerId="LiveId" clId="{9B2F877A-B3F2-469D-B5A5-90CE8C14E66E}" dt="2024-09-04T21:59:40.581" v="4721" actId="478"/>
        <pc:sldMkLst>
          <pc:docMk/>
          <pc:sldMk cId="1740158033" sldId="309"/>
        </pc:sldMkLst>
        <pc:spChg chg="mod">
          <ac:chgData name="Osvaldo Burgos-Pérez" userId="220ba7d88f087603" providerId="LiveId" clId="{9B2F877A-B3F2-469D-B5A5-90CE8C14E66E}" dt="2024-09-04T21:59:36.722" v="4720" actId="122"/>
          <ac:spMkLst>
            <pc:docMk/>
            <pc:sldMk cId="1740158033" sldId="309"/>
            <ac:spMk id="2" creationId="{79C3751D-E3F1-39DA-84FC-4A8E19EC1476}"/>
          </ac:spMkLst>
        </pc:spChg>
        <pc:spChg chg="del">
          <ac:chgData name="Osvaldo Burgos-Pérez" userId="220ba7d88f087603" providerId="LiveId" clId="{9B2F877A-B3F2-469D-B5A5-90CE8C14E66E}" dt="2024-09-04T21:59:40.581" v="4721" actId="478"/>
          <ac:spMkLst>
            <pc:docMk/>
            <pc:sldMk cId="1740158033" sldId="309"/>
            <ac:spMk id="3" creationId="{DA9685FE-14C0-7D81-779E-832DE1257A32}"/>
          </ac:spMkLst>
        </pc:spChg>
      </pc:sldChg>
      <pc:sldChg chg="addSp delSp modSp new mod modClrScheme chgLayout">
        <pc:chgData name="Osvaldo Burgos-Pérez" userId="220ba7d88f087603" providerId="LiveId" clId="{9B2F877A-B3F2-469D-B5A5-90CE8C14E66E}" dt="2024-09-04T22:02:56.945" v="4858" actId="123"/>
        <pc:sldMkLst>
          <pc:docMk/>
          <pc:sldMk cId="1016037681" sldId="310"/>
        </pc:sldMkLst>
        <pc:spChg chg="del mod ord">
          <ac:chgData name="Osvaldo Burgos-Pérez" userId="220ba7d88f087603" providerId="LiveId" clId="{9B2F877A-B3F2-469D-B5A5-90CE8C14E66E}" dt="2024-09-04T21:59:46.337" v="4722" actId="700"/>
          <ac:spMkLst>
            <pc:docMk/>
            <pc:sldMk cId="1016037681" sldId="310"/>
            <ac:spMk id="2" creationId="{E4AB8C9A-193D-4289-70EA-3E5C637C9941}"/>
          </ac:spMkLst>
        </pc:spChg>
        <pc:spChg chg="del mod ord">
          <ac:chgData name="Osvaldo Burgos-Pérez" userId="220ba7d88f087603" providerId="LiveId" clId="{9B2F877A-B3F2-469D-B5A5-90CE8C14E66E}" dt="2024-09-04T21:59:46.337" v="4722" actId="700"/>
          <ac:spMkLst>
            <pc:docMk/>
            <pc:sldMk cId="1016037681" sldId="310"/>
            <ac:spMk id="3" creationId="{89F45161-DCDB-E8AA-3C81-7B269FE383FF}"/>
          </ac:spMkLst>
        </pc:spChg>
        <pc:spChg chg="add mod ord">
          <ac:chgData name="Osvaldo Burgos-Pérez" userId="220ba7d88f087603" providerId="LiveId" clId="{9B2F877A-B3F2-469D-B5A5-90CE8C14E66E}" dt="2024-09-04T22:00:04.697" v="4770" actId="113"/>
          <ac:spMkLst>
            <pc:docMk/>
            <pc:sldMk cId="1016037681" sldId="310"/>
            <ac:spMk id="4" creationId="{D95B46E8-DCA1-FFC7-F12E-7D7FF1B5EBB5}"/>
          </ac:spMkLst>
        </pc:spChg>
        <pc:spChg chg="add mod ord">
          <ac:chgData name="Osvaldo Burgos-Pérez" userId="220ba7d88f087603" providerId="LiveId" clId="{9B2F877A-B3F2-469D-B5A5-90CE8C14E66E}" dt="2024-09-04T22:02:56.945" v="4858" actId="123"/>
          <ac:spMkLst>
            <pc:docMk/>
            <pc:sldMk cId="1016037681" sldId="310"/>
            <ac:spMk id="5" creationId="{B8AF017E-BCEA-0608-5BB4-19B3F47E6331}"/>
          </ac:spMkLst>
        </pc:spChg>
      </pc:sldChg>
      <pc:sldChg chg="addSp delSp modSp new mod modClrScheme chgLayout">
        <pc:chgData name="Osvaldo Burgos-Pérez" userId="220ba7d88f087603" providerId="LiveId" clId="{9B2F877A-B3F2-469D-B5A5-90CE8C14E66E}" dt="2024-09-04T22:06:51.194" v="4916" actId="1076"/>
        <pc:sldMkLst>
          <pc:docMk/>
          <pc:sldMk cId="2444063980" sldId="311"/>
        </pc:sldMkLst>
        <pc:spChg chg="del mod ord">
          <ac:chgData name="Osvaldo Burgos-Pérez" userId="220ba7d88f087603" providerId="LiveId" clId="{9B2F877A-B3F2-469D-B5A5-90CE8C14E66E}" dt="2024-09-04T22:05:40.679" v="4860" actId="700"/>
          <ac:spMkLst>
            <pc:docMk/>
            <pc:sldMk cId="2444063980" sldId="311"/>
            <ac:spMk id="2" creationId="{64357B28-270F-3B5E-94CC-B1F85F389187}"/>
          </ac:spMkLst>
        </pc:spChg>
        <pc:spChg chg="del mod ord">
          <ac:chgData name="Osvaldo Burgos-Pérez" userId="220ba7d88f087603" providerId="LiveId" clId="{9B2F877A-B3F2-469D-B5A5-90CE8C14E66E}" dt="2024-09-04T22:05:40.679" v="4860" actId="700"/>
          <ac:spMkLst>
            <pc:docMk/>
            <pc:sldMk cId="2444063980" sldId="311"/>
            <ac:spMk id="3" creationId="{AAABE996-CED2-0533-C1A6-88CFB92E7373}"/>
          </ac:spMkLst>
        </pc:spChg>
        <pc:spChg chg="add mod ord">
          <ac:chgData name="Osvaldo Burgos-Pérez" userId="220ba7d88f087603" providerId="LiveId" clId="{9B2F877A-B3F2-469D-B5A5-90CE8C14E66E}" dt="2024-09-04T22:06:51.194" v="4916" actId="1076"/>
          <ac:spMkLst>
            <pc:docMk/>
            <pc:sldMk cId="2444063980" sldId="311"/>
            <ac:spMk id="4" creationId="{1EC9706C-1FD2-EED6-D7A1-CB6A34B838C5}"/>
          </ac:spMkLst>
        </pc:spChg>
        <pc:spChg chg="add del mod ord">
          <ac:chgData name="Osvaldo Burgos-Pérez" userId="220ba7d88f087603" providerId="LiveId" clId="{9B2F877A-B3F2-469D-B5A5-90CE8C14E66E}" dt="2024-09-04T22:06:05.009" v="4885" actId="478"/>
          <ac:spMkLst>
            <pc:docMk/>
            <pc:sldMk cId="2444063980" sldId="311"/>
            <ac:spMk id="5" creationId="{8C5B84D7-5C3D-8470-A275-14FAE39344A3}"/>
          </ac:spMkLst>
        </pc:spChg>
      </pc:sldChg>
      <pc:sldChg chg="modSp new mod">
        <pc:chgData name="Osvaldo Burgos-Pérez" userId="220ba7d88f087603" providerId="LiveId" clId="{9B2F877A-B3F2-469D-B5A5-90CE8C14E66E}" dt="2024-09-04T22:06:23.398" v="4896" actId="113"/>
        <pc:sldMkLst>
          <pc:docMk/>
          <pc:sldMk cId="2203798707" sldId="312"/>
        </pc:sldMkLst>
        <pc:spChg chg="mod">
          <ac:chgData name="Osvaldo Burgos-Pérez" userId="220ba7d88f087603" providerId="LiveId" clId="{9B2F877A-B3F2-469D-B5A5-90CE8C14E66E}" dt="2024-09-04T22:06:23.398" v="4896" actId="113"/>
          <ac:spMkLst>
            <pc:docMk/>
            <pc:sldMk cId="2203798707" sldId="312"/>
            <ac:spMk id="2" creationId="{A93D5502-57DD-C562-A524-35E085D91843}"/>
          </ac:spMkLst>
        </pc:spChg>
      </pc:sldChg>
      <pc:sldChg chg="delSp modSp new mod">
        <pc:chgData name="Osvaldo Burgos-Pérez" userId="220ba7d88f087603" providerId="LiveId" clId="{9B2F877A-B3F2-469D-B5A5-90CE8C14E66E}" dt="2024-09-04T22:08:42.430" v="5135" actId="5793"/>
        <pc:sldMkLst>
          <pc:docMk/>
          <pc:sldMk cId="3669822958" sldId="313"/>
        </pc:sldMkLst>
        <pc:spChg chg="mod">
          <ac:chgData name="Osvaldo Burgos-Pérez" userId="220ba7d88f087603" providerId="LiveId" clId="{9B2F877A-B3F2-469D-B5A5-90CE8C14E66E}" dt="2024-09-04T22:08:42.430" v="5135" actId="5793"/>
          <ac:spMkLst>
            <pc:docMk/>
            <pc:sldMk cId="3669822958" sldId="313"/>
            <ac:spMk id="2" creationId="{CD6367DA-9662-D042-D256-F4A57897EBA1}"/>
          </ac:spMkLst>
        </pc:spChg>
        <pc:spChg chg="del">
          <ac:chgData name="Osvaldo Burgos-Pérez" userId="220ba7d88f087603" providerId="LiveId" clId="{9B2F877A-B3F2-469D-B5A5-90CE8C14E66E}" dt="2024-09-04T22:08:06.910" v="5072" actId="478"/>
          <ac:spMkLst>
            <pc:docMk/>
            <pc:sldMk cId="3669822958" sldId="313"/>
            <ac:spMk id="3" creationId="{7BFA5C96-1341-ED70-52B4-9CD2BBCACD00}"/>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9/4/2024</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9/4/2024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9/4/2024</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hyperlink" Target="mailto:oburgosperez@gmail.co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AE784-16B5-BA02-7E9B-687DDDBCBDF4}"/>
              </a:ext>
            </a:extLst>
          </p:cNvPr>
          <p:cNvSpPr>
            <a:spLocks noGrp="1"/>
          </p:cNvSpPr>
          <p:nvPr>
            <p:ph type="ctrTitle"/>
          </p:nvPr>
        </p:nvSpPr>
        <p:spPr>
          <a:xfrm>
            <a:off x="1876424" y="692727"/>
            <a:ext cx="8791575" cy="2817236"/>
          </a:xfrm>
        </p:spPr>
        <p:txBody>
          <a:bodyPr>
            <a:normAutofit/>
          </a:bodyPr>
          <a:lstStyle/>
          <a:p>
            <a:pPr algn="ctr"/>
            <a:r>
              <a:rPr lang="en-US" b="1" dirty="0"/>
              <a:t>EL NOMBRE Y EL INDICADOR DE </a:t>
            </a:r>
            <a:r>
              <a:rPr lang="en-US" b="1" dirty="0" err="1"/>
              <a:t>GéNERO</a:t>
            </a:r>
            <a:r>
              <a:rPr lang="en-US" b="1" dirty="0"/>
              <a:t>:  ESTADO DE DERECHO Y PROCEDIMIENTOS DISPONIBLES</a:t>
            </a:r>
            <a:endParaRPr lang="es-PR" b="1" dirty="0"/>
          </a:p>
        </p:txBody>
      </p:sp>
      <p:sp>
        <p:nvSpPr>
          <p:cNvPr id="3" name="Subtitle 2">
            <a:extLst>
              <a:ext uri="{FF2B5EF4-FFF2-40B4-BE49-F238E27FC236}">
                <a16:creationId xmlns:a16="http://schemas.microsoft.com/office/drawing/2014/main" id="{C3599F4C-E4A0-860F-701D-DE26F256647F}"/>
              </a:ext>
            </a:extLst>
          </p:cNvPr>
          <p:cNvSpPr>
            <a:spLocks noGrp="1"/>
          </p:cNvSpPr>
          <p:nvPr>
            <p:ph type="subTitle" idx="1"/>
          </p:nvPr>
        </p:nvSpPr>
        <p:spPr/>
        <p:txBody>
          <a:bodyPr>
            <a:normAutofit lnSpcReduction="10000"/>
          </a:bodyPr>
          <a:lstStyle/>
          <a:p>
            <a:endParaRPr lang="en-US" dirty="0"/>
          </a:p>
          <a:p>
            <a:pPr algn="ctr">
              <a:lnSpc>
                <a:spcPct val="100000"/>
              </a:lnSpc>
              <a:spcBef>
                <a:spcPts val="0"/>
              </a:spcBef>
            </a:pPr>
            <a:r>
              <a:rPr lang="es-PR" b="1" dirty="0">
                <a:solidFill>
                  <a:schemeClr val="bg2">
                    <a:lumMod val="10000"/>
                    <a:lumOff val="90000"/>
                  </a:schemeClr>
                </a:solidFill>
              </a:rPr>
              <a:t>LCDO. Osvaldo Burgos Pérez</a:t>
            </a:r>
          </a:p>
          <a:p>
            <a:pPr algn="ctr">
              <a:lnSpc>
                <a:spcPct val="100000"/>
              </a:lnSpc>
              <a:spcBef>
                <a:spcPts val="0"/>
              </a:spcBef>
            </a:pPr>
            <a:r>
              <a:rPr lang="es-PR" b="1" dirty="0">
                <a:solidFill>
                  <a:schemeClr val="bg2">
                    <a:lumMod val="10000"/>
                    <a:lumOff val="90000"/>
                  </a:schemeClr>
                </a:solidFill>
              </a:rPr>
              <a:t>Junta de directores de pro bono, inc.</a:t>
            </a:r>
          </a:p>
          <a:p>
            <a:pPr algn="ctr">
              <a:lnSpc>
                <a:spcPct val="100000"/>
              </a:lnSpc>
              <a:spcBef>
                <a:spcPts val="0"/>
              </a:spcBef>
            </a:pPr>
            <a:endParaRPr lang="es-PR" b="1" dirty="0">
              <a:solidFill>
                <a:schemeClr val="bg2">
                  <a:lumMod val="10000"/>
                  <a:lumOff val="90000"/>
                </a:schemeClr>
              </a:solidFill>
            </a:endParaRPr>
          </a:p>
          <a:p>
            <a:pPr algn="ctr">
              <a:lnSpc>
                <a:spcPct val="100000"/>
              </a:lnSpc>
              <a:spcBef>
                <a:spcPts val="0"/>
              </a:spcBef>
            </a:pPr>
            <a:r>
              <a:rPr lang="es-PR" b="1" dirty="0">
                <a:solidFill>
                  <a:schemeClr val="bg2">
                    <a:lumMod val="10000"/>
                    <a:lumOff val="90000"/>
                  </a:schemeClr>
                </a:solidFill>
              </a:rPr>
              <a:t>6 de septiembre de 2024</a:t>
            </a:r>
          </a:p>
        </p:txBody>
      </p:sp>
    </p:spTree>
    <p:extLst>
      <p:ext uri="{BB962C8B-B14F-4D97-AF65-F5344CB8AC3E}">
        <p14:creationId xmlns:p14="http://schemas.microsoft.com/office/powerpoint/2010/main" val="3117616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CA5C1-A903-747B-5903-797C84BF0D9C}"/>
              </a:ext>
            </a:extLst>
          </p:cNvPr>
          <p:cNvSpPr>
            <a:spLocks noGrp="1"/>
          </p:cNvSpPr>
          <p:nvPr>
            <p:ph type="title"/>
          </p:nvPr>
        </p:nvSpPr>
        <p:spPr/>
        <p:txBody>
          <a:bodyPr>
            <a:noAutofit/>
          </a:bodyPr>
          <a:lstStyle/>
          <a:p>
            <a:pPr marL="540385" marR="391160" algn="ctr">
              <a:lnSpc>
                <a:spcPct val="107000"/>
              </a:lnSpc>
              <a:spcAft>
                <a:spcPts val="800"/>
              </a:spcAft>
            </a:pPr>
            <a:r>
              <a:rPr lang="es-PR" sz="2400" b="1" kern="100" dirty="0">
                <a:effectLst/>
                <a:latin typeface="Arial" panose="020B0604020202020204" pitchFamily="34" charset="0"/>
                <a:ea typeface="Calibri" panose="020F0502020204030204" pitchFamily="34" charset="0"/>
                <a:cs typeface="Times New Roman" panose="02020603050405020304" pitchFamily="18" charset="0"/>
              </a:rPr>
              <a:t>Artículo 84</a:t>
            </a:r>
            <a:br>
              <a:rPr lang="es-PR" sz="2400" b="1" kern="100" dirty="0">
                <a:effectLst/>
                <a:latin typeface="Arial" panose="020B0604020202020204" pitchFamily="34" charset="0"/>
                <a:ea typeface="Calibri" panose="020F0502020204030204" pitchFamily="34" charset="0"/>
                <a:cs typeface="Times New Roman" panose="02020603050405020304" pitchFamily="18" charset="0"/>
              </a:rPr>
            </a:br>
            <a:r>
              <a:rPr lang="es-PR" sz="2400" b="1" kern="100" dirty="0">
                <a:effectLst/>
                <a:latin typeface="Arial" panose="020B0604020202020204" pitchFamily="34" charset="0"/>
                <a:ea typeface="Calibri" panose="020F0502020204030204" pitchFamily="34" charset="0"/>
                <a:cs typeface="Times New Roman" panose="02020603050405020304" pitchFamily="18" charset="0"/>
              </a:rPr>
              <a:t>Reconocimiento e inscripción por un solo progenitor. (31 L.P.R.A. § 5542) </a:t>
            </a:r>
            <a:br>
              <a:rPr lang="es-PR" sz="2400" b="1"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2400" b="1" dirty="0"/>
          </a:p>
        </p:txBody>
      </p:sp>
      <p:sp>
        <p:nvSpPr>
          <p:cNvPr id="3" name="Content Placeholder 2">
            <a:extLst>
              <a:ext uri="{FF2B5EF4-FFF2-40B4-BE49-F238E27FC236}">
                <a16:creationId xmlns:a16="http://schemas.microsoft.com/office/drawing/2014/main" id="{7881D804-E1B7-F74A-3977-8FCCBA0D36A1}"/>
              </a:ext>
            </a:extLst>
          </p:cNvPr>
          <p:cNvSpPr>
            <a:spLocks noGrp="1"/>
          </p:cNvSpPr>
          <p:nvPr>
            <p:ph idx="1"/>
          </p:nvPr>
        </p:nvSpPr>
        <p:spPr>
          <a:xfrm>
            <a:off x="1141412" y="2249487"/>
            <a:ext cx="9905999" cy="4382222"/>
          </a:xfrm>
        </p:spPr>
        <p:txBody>
          <a:bodyPr>
            <a:normAutofit lnSpcReduction="10000"/>
          </a:bodyPr>
          <a:lstStyle/>
          <a:p>
            <a:pPr marL="0" indent="0" algn="just">
              <a:buNone/>
            </a:pPr>
            <a:endParaRPr lang="es-PR" dirty="0">
              <a:effectLst/>
              <a:latin typeface="Arial" panose="020B0604020202020204" pitchFamily="34" charset="0"/>
              <a:ea typeface="Calibri" panose="020F0502020204030204" pitchFamily="34" charset="0"/>
            </a:endParaRPr>
          </a:p>
          <a:p>
            <a:pPr marL="0" indent="0" algn="just">
              <a:buNone/>
            </a:pPr>
            <a:r>
              <a:rPr lang="es-PR" dirty="0">
                <a:effectLst/>
                <a:latin typeface="Arial" panose="020B0604020202020204" pitchFamily="34" charset="0"/>
                <a:ea typeface="Calibri" panose="020F0502020204030204" pitchFamily="34" charset="0"/>
              </a:rPr>
              <a:t>Si uno solo de los progenitores reconoce e inscribe a la persona nacida, lo hace con sus dos apellidos en el mismo orden del progenitor que lo reconoce. El reconocimiento posterior del otro progenitor justifica la sustitución de uno de los apellidos en el nombre de la persona por el del progenitor que le reconoce con posterioridad.</a:t>
            </a:r>
          </a:p>
          <a:p>
            <a:pPr marL="0" indent="0" algn="just">
              <a:buNone/>
            </a:pPr>
            <a:endParaRPr lang="es-PR" dirty="0">
              <a:latin typeface="Arial" panose="020B0604020202020204" pitchFamily="34" charset="0"/>
              <a:ea typeface="Calibri" panose="020F0502020204030204" pitchFamily="34" charset="0"/>
            </a:endParaRPr>
          </a:p>
          <a:p>
            <a:pPr marL="0" indent="0" algn="just">
              <a:buNone/>
            </a:pPr>
            <a:r>
              <a:rPr lang="es-PR" b="1" dirty="0">
                <a:latin typeface="Arial" panose="020B0604020202020204" pitchFamily="34" charset="0"/>
                <a:ea typeface="Calibri" panose="020F0502020204030204" pitchFamily="34" charset="0"/>
              </a:rPr>
              <a:t>Ojo:  Este es el único artículo del Código Civil que hace referencia al orden de los apellidos.</a:t>
            </a:r>
            <a:endParaRPr lang="es-PR" b="1" dirty="0"/>
          </a:p>
        </p:txBody>
      </p:sp>
    </p:spTree>
    <p:extLst>
      <p:ext uri="{BB962C8B-B14F-4D97-AF65-F5344CB8AC3E}">
        <p14:creationId xmlns:p14="http://schemas.microsoft.com/office/powerpoint/2010/main" val="2534417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71C97-82F5-B380-9EA2-8787BA199E32}"/>
              </a:ext>
            </a:extLst>
          </p:cNvPr>
          <p:cNvSpPr>
            <a:spLocks noGrp="1"/>
          </p:cNvSpPr>
          <p:nvPr>
            <p:ph type="title"/>
          </p:nvPr>
        </p:nvSpPr>
        <p:spPr/>
        <p:txBody>
          <a:bodyPr>
            <a:normAutofit/>
          </a:bodyPr>
          <a:lstStyle/>
          <a:p>
            <a:pPr algn="ctr"/>
            <a:r>
              <a:rPr lang="es-PR" sz="2800" b="1" dirty="0">
                <a:effectLst/>
                <a:latin typeface="Arial" panose="020B0604020202020204" pitchFamily="34" charset="0"/>
                <a:ea typeface="Calibri" panose="020F0502020204030204" pitchFamily="34" charset="0"/>
              </a:rPr>
              <a:t>Artículo 85</a:t>
            </a:r>
            <a:br>
              <a:rPr lang="es-PR" sz="2800" b="1" dirty="0">
                <a:effectLst/>
                <a:latin typeface="Arial" panose="020B0604020202020204" pitchFamily="34" charset="0"/>
                <a:ea typeface="Calibri" panose="020F0502020204030204" pitchFamily="34" charset="0"/>
              </a:rPr>
            </a:br>
            <a:r>
              <a:rPr lang="es-PR" sz="2800" b="1" dirty="0">
                <a:effectLst/>
                <a:latin typeface="Arial" panose="020B0604020202020204" pitchFamily="34" charset="0"/>
                <a:ea typeface="Calibri" panose="020F0502020204030204" pitchFamily="34" charset="0"/>
              </a:rPr>
              <a:t>Modificación del nombre. (31 L.P.R.A. § 5544)</a:t>
            </a:r>
            <a:endParaRPr lang="es-PR" sz="2800" dirty="0"/>
          </a:p>
        </p:txBody>
      </p:sp>
      <p:sp>
        <p:nvSpPr>
          <p:cNvPr id="3" name="Content Placeholder 2">
            <a:extLst>
              <a:ext uri="{FF2B5EF4-FFF2-40B4-BE49-F238E27FC236}">
                <a16:creationId xmlns:a16="http://schemas.microsoft.com/office/drawing/2014/main" id="{8E30C892-C64A-073F-19E3-2A75803C6DDC}"/>
              </a:ext>
            </a:extLst>
          </p:cNvPr>
          <p:cNvSpPr>
            <a:spLocks noGrp="1"/>
          </p:cNvSpPr>
          <p:nvPr>
            <p:ph idx="1"/>
          </p:nvPr>
        </p:nvSpPr>
        <p:spPr/>
        <p:txBody>
          <a:bodyPr/>
          <a:lstStyle/>
          <a:p>
            <a:pPr marL="0" indent="0">
              <a:buNone/>
            </a:pPr>
            <a:endParaRPr lang="en-US" dirty="0"/>
          </a:p>
          <a:p>
            <a:pPr marL="0" indent="0" algn="just">
              <a:buNone/>
            </a:pPr>
            <a:r>
              <a:rPr lang="es-PR" sz="3200" kern="100" dirty="0">
                <a:effectLst/>
                <a:latin typeface="Arial" panose="020B0604020202020204" pitchFamily="34" charset="0"/>
                <a:ea typeface="Calibri" panose="020F0502020204030204" pitchFamily="34" charset="0"/>
                <a:cs typeface="Times New Roman" panose="02020603050405020304" pitchFamily="18" charset="0"/>
              </a:rPr>
              <a:t>El cambio o la rectificación del nombre solo se admite en los casos y con las formalidades que la ley establece.</a:t>
            </a:r>
            <a:endParaRPr lang="es-PR" sz="3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020078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6D8AFAE-0986-9BC5-C14D-6D8E478859EB}"/>
              </a:ext>
            </a:extLst>
          </p:cNvPr>
          <p:cNvSpPr>
            <a:spLocks noGrp="1"/>
          </p:cNvSpPr>
          <p:nvPr>
            <p:ph type="title"/>
          </p:nvPr>
        </p:nvSpPr>
        <p:spPr>
          <a:xfrm>
            <a:off x="1141411" y="1419226"/>
            <a:ext cx="9906000" cy="3854738"/>
          </a:xfrm>
        </p:spPr>
        <p:txBody>
          <a:bodyPr>
            <a:noAutofit/>
          </a:bodyPr>
          <a:lstStyle/>
          <a:p>
            <a:pPr algn="ctr"/>
            <a:r>
              <a:rPr lang="es-PR" sz="4400" b="1" dirty="0">
                <a:effectLst/>
                <a:latin typeface="Arial" panose="020B0604020202020204" pitchFamily="34" charset="0"/>
                <a:ea typeface="Calibri" panose="020F0502020204030204" pitchFamily="34" charset="0"/>
              </a:rPr>
              <a:t>Libro Segundo:  Sobre las Instituciones Familiares</a:t>
            </a:r>
            <a:br>
              <a:rPr lang="es-PR" sz="4400" b="1" dirty="0">
                <a:effectLst/>
                <a:latin typeface="Arial" panose="020B0604020202020204" pitchFamily="34" charset="0"/>
                <a:ea typeface="Calibri" panose="020F0502020204030204" pitchFamily="34" charset="0"/>
              </a:rPr>
            </a:br>
            <a:br>
              <a:rPr lang="es-PR" sz="4400" b="1" dirty="0">
                <a:effectLst/>
                <a:latin typeface="Arial" panose="020B0604020202020204" pitchFamily="34" charset="0"/>
                <a:ea typeface="Calibri" panose="020F0502020204030204" pitchFamily="34" charset="0"/>
              </a:rPr>
            </a:br>
            <a:r>
              <a:rPr lang="es-PR" sz="4400" b="1" dirty="0">
                <a:effectLst/>
                <a:latin typeface="Arial" panose="020B0604020202020204" pitchFamily="34" charset="0"/>
                <a:ea typeface="Calibri" panose="020F0502020204030204" pitchFamily="34" charset="0"/>
              </a:rPr>
              <a:t>Título XI Registro del Estado Civil de las Personas y Otras Constancias Demográficas</a:t>
            </a:r>
            <a:endParaRPr lang="es-PR" sz="4400" b="1" dirty="0"/>
          </a:p>
        </p:txBody>
      </p:sp>
    </p:spTree>
    <p:extLst>
      <p:ext uri="{BB962C8B-B14F-4D97-AF65-F5344CB8AC3E}">
        <p14:creationId xmlns:p14="http://schemas.microsoft.com/office/powerpoint/2010/main" val="3392815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05A4DE-A9FD-1B0F-6065-5EB4BFB2EDE7}"/>
              </a:ext>
            </a:extLst>
          </p:cNvPr>
          <p:cNvSpPr>
            <a:spLocks noGrp="1"/>
          </p:cNvSpPr>
          <p:nvPr>
            <p:ph type="title"/>
          </p:nvPr>
        </p:nvSpPr>
        <p:spPr/>
        <p:txBody>
          <a:bodyPr>
            <a:noAutofit/>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682</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Contenido de las constancias del registro. (31 L.P.R.A. § 7632) </a:t>
            </a:r>
            <a:br>
              <a:rPr lang="es-PR" sz="3200" b="1"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3200" b="1" dirty="0"/>
          </a:p>
        </p:txBody>
      </p:sp>
      <p:sp>
        <p:nvSpPr>
          <p:cNvPr id="5" name="Text Placeholder 4">
            <a:extLst>
              <a:ext uri="{FF2B5EF4-FFF2-40B4-BE49-F238E27FC236}">
                <a16:creationId xmlns:a16="http://schemas.microsoft.com/office/drawing/2014/main" id="{6CB5A9F5-661E-97C8-59DA-4F509ABA8F82}"/>
              </a:ext>
            </a:extLst>
          </p:cNvPr>
          <p:cNvSpPr>
            <a:spLocks noGrp="1"/>
          </p:cNvSpPr>
          <p:nvPr>
            <p:ph type="body" idx="1"/>
          </p:nvPr>
        </p:nvSpPr>
        <p:spPr/>
        <p:txBody>
          <a:bodyPr/>
          <a:lstStyle/>
          <a:p>
            <a:r>
              <a:rPr lang="en-US" dirty="0"/>
              <a:t>Código civil de 2020</a:t>
            </a:r>
            <a:endParaRPr lang="es-PR" dirty="0"/>
          </a:p>
        </p:txBody>
      </p:sp>
      <p:sp>
        <p:nvSpPr>
          <p:cNvPr id="6" name="Content Placeholder 5">
            <a:extLst>
              <a:ext uri="{FF2B5EF4-FFF2-40B4-BE49-F238E27FC236}">
                <a16:creationId xmlns:a16="http://schemas.microsoft.com/office/drawing/2014/main" id="{4A9CDDA1-B907-C13B-634B-595A4DC01467}"/>
              </a:ext>
            </a:extLst>
          </p:cNvPr>
          <p:cNvSpPr>
            <a:spLocks noGrp="1"/>
          </p:cNvSpPr>
          <p:nvPr>
            <p:ph sz="half" idx="2"/>
          </p:nvPr>
        </p:nvSpPr>
        <p:spPr>
          <a:xfrm>
            <a:off x="1141410" y="3073397"/>
            <a:ext cx="4878391" cy="3613730"/>
          </a:xfrm>
        </p:spPr>
        <p:txBody>
          <a:bodyPr>
            <a:normAutofit fontScale="47500" lnSpcReduction="20000"/>
          </a:bodyPr>
          <a:lstStyle/>
          <a:p>
            <a:pPr marL="0" indent="0">
              <a:buNone/>
            </a:pPr>
            <a:endParaRPr lang="en-US" dirty="0"/>
          </a:p>
          <a:p>
            <a:pPr marL="0" indent="0" algn="just">
              <a:buNone/>
            </a:pPr>
            <a:r>
              <a:rPr lang="es-PR" sz="2500" kern="100" dirty="0">
                <a:effectLst/>
                <a:latin typeface="Arial" panose="020B0604020202020204" pitchFamily="34" charset="0"/>
                <a:ea typeface="Calibri" panose="020F0502020204030204" pitchFamily="34" charset="0"/>
                <a:cs typeface="Times New Roman" panose="02020603050405020304" pitchFamily="18" charset="0"/>
              </a:rPr>
              <a:t>El Registro Demográfico comprende las inscripciones de las circunstancias del nacimiento; </a:t>
            </a:r>
            <a:r>
              <a:rPr lang="es-PR" sz="2500" b="1" i="1" kern="100" dirty="0">
                <a:effectLst/>
                <a:latin typeface="Arial" panose="020B0604020202020204" pitchFamily="34" charset="0"/>
                <a:ea typeface="Calibri" panose="020F0502020204030204" pitchFamily="34" charset="0"/>
                <a:cs typeface="Times New Roman" panose="02020603050405020304" pitchFamily="18" charset="0"/>
              </a:rPr>
              <a:t>el nombre con que es inscrita la persona</a:t>
            </a:r>
            <a:r>
              <a:rPr lang="es-PR" sz="2500" kern="100" dirty="0">
                <a:effectLst/>
                <a:latin typeface="Arial" panose="020B0604020202020204" pitchFamily="34" charset="0"/>
                <a:ea typeface="Calibri" panose="020F0502020204030204" pitchFamily="34" charset="0"/>
                <a:cs typeface="Times New Roman" panose="02020603050405020304" pitchFamily="18" charset="0"/>
              </a:rPr>
              <a:t>; el sexo de la persona en el nacimiento; el estado filiatorio natural o por adopción; la emancipación; la sujeción a la tutela por cualquier causa; el estado de ausencia o la declaración de la muerte presunta y el fallecimiento inequívoco. También recibe y conserva, para los efectos que dispone este Código, la constitución del matrimonio; la constancia del régimen económico matrimonial y sus modificaciones; el divorcio o la declaración de nulidad del vínculo conyugal. La inscripción de las circunstancias descritas en los dos párrafos anteriores es indispensable y su omisión por la persona obligada a hacerla, conlleva la responsabilidad civil que determina este Código y la ley especial.</a:t>
            </a:r>
            <a:endParaRPr lang="es-PR" sz="2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PR" dirty="0"/>
          </a:p>
        </p:txBody>
      </p:sp>
      <p:sp>
        <p:nvSpPr>
          <p:cNvPr id="7" name="Text Placeholder 6">
            <a:extLst>
              <a:ext uri="{FF2B5EF4-FFF2-40B4-BE49-F238E27FC236}">
                <a16:creationId xmlns:a16="http://schemas.microsoft.com/office/drawing/2014/main" id="{09ECE4AA-6028-7555-49AA-70EC8BA24231}"/>
              </a:ext>
            </a:extLst>
          </p:cNvPr>
          <p:cNvSpPr>
            <a:spLocks noGrp="1"/>
          </p:cNvSpPr>
          <p:nvPr>
            <p:ph type="body" sz="quarter" idx="3"/>
          </p:nvPr>
        </p:nvSpPr>
        <p:spPr/>
        <p:txBody>
          <a:bodyPr/>
          <a:lstStyle/>
          <a:p>
            <a:r>
              <a:rPr lang="en-US" dirty="0"/>
              <a:t>Art. 249 Código civil de 1930</a:t>
            </a:r>
            <a:endParaRPr lang="es-PR" dirty="0"/>
          </a:p>
        </p:txBody>
      </p:sp>
      <p:sp>
        <p:nvSpPr>
          <p:cNvPr id="8" name="Content Placeholder 7">
            <a:extLst>
              <a:ext uri="{FF2B5EF4-FFF2-40B4-BE49-F238E27FC236}">
                <a16:creationId xmlns:a16="http://schemas.microsoft.com/office/drawing/2014/main" id="{39EABBB5-FEFB-D98B-4609-F2A01E7E0AC2}"/>
              </a:ext>
            </a:extLst>
          </p:cNvPr>
          <p:cNvSpPr>
            <a:spLocks noGrp="1"/>
          </p:cNvSpPr>
          <p:nvPr>
            <p:ph sz="quarter" idx="4"/>
          </p:nvPr>
        </p:nvSpPr>
        <p:spPr/>
        <p:txBody>
          <a:bodyPr>
            <a:normAutofit fontScale="47500" lnSpcReduction="20000"/>
          </a:bodyPr>
          <a:lstStyle/>
          <a:p>
            <a:pPr marL="0" indent="0" algn="just">
              <a:buNone/>
            </a:pPr>
            <a:endParaRPr lang="es-PR"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endParaRPr lang="es-PR"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600" kern="100" dirty="0">
                <a:effectLst/>
                <a:latin typeface="Arial" panose="020B0604020202020204" pitchFamily="34" charset="0"/>
                <a:ea typeface="Calibri" panose="020F0502020204030204" pitchFamily="34" charset="0"/>
                <a:cs typeface="Times New Roman" panose="02020603050405020304" pitchFamily="18" charset="0"/>
              </a:rPr>
              <a:t>El registro del estado civil comprenderá las inscripciones o de nacimientos, matrimonios, emancipaciones, reconocimiento y legitimaciones, y defunciones, y estará a cargo de los secretarios de los municipios.</a:t>
            </a:r>
          </a:p>
          <a:p>
            <a:pPr marL="0" indent="0" algn="just">
              <a:buNone/>
            </a:pPr>
            <a:endParaRPr lang="es-PR" sz="2600" kern="100" dirty="0">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600" b="1" kern="100" dirty="0">
                <a:effectLst/>
                <a:latin typeface="Arial" panose="020B0604020202020204" pitchFamily="34" charset="0"/>
                <a:ea typeface="Calibri" panose="020F0502020204030204" pitchFamily="34" charset="0"/>
                <a:cs typeface="Times New Roman" panose="02020603050405020304" pitchFamily="18" charset="0"/>
              </a:rPr>
              <a:t>Ojo:  No mencionaba el nombre</a:t>
            </a:r>
            <a:endParaRPr lang="es-PR" sz="26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889289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AF643-7C3E-39C0-D16D-6DD49DD7F828}"/>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694</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Modificación del nombre y de sexo en el acta de nacimiento. (31 L.P.R.A. § 7655)</a:t>
            </a:r>
            <a:endParaRPr lang="es-PR" sz="3200" dirty="0"/>
          </a:p>
        </p:txBody>
      </p:sp>
      <p:sp>
        <p:nvSpPr>
          <p:cNvPr id="7" name="Content Placeholder 6">
            <a:extLst>
              <a:ext uri="{FF2B5EF4-FFF2-40B4-BE49-F238E27FC236}">
                <a16:creationId xmlns:a16="http://schemas.microsoft.com/office/drawing/2014/main" id="{B2B230EC-C1EF-6236-D525-ECBEBE23BC54}"/>
              </a:ext>
            </a:extLst>
          </p:cNvPr>
          <p:cNvSpPr>
            <a:spLocks noGrp="1"/>
          </p:cNvSpPr>
          <p:nvPr>
            <p:ph idx="1"/>
          </p:nvPr>
        </p:nvSpPr>
        <p:spPr>
          <a:xfrm>
            <a:off x="1141412" y="2249487"/>
            <a:ext cx="9905999" cy="4326804"/>
          </a:xfrm>
        </p:spPr>
        <p:txBody>
          <a:bodyPr>
            <a:normAutofit fontScale="85000" lnSpcReduction="10000"/>
          </a:bodyPr>
          <a:lstStyle/>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La modificación del nombre constituye una enmienda voluntaria admisible que solo puede efectuarse en los casos y con las formalidades que la ley especial establece.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En el acta de nacimiento original no pueden autorizarse enmiendas sobre el sexo de nacimiento de una persona. El tribunal puede, mediante sentencia, autorizar al registrador a realizar una anotación al margen de la inscripción original del sexo de la persona cuando proceda una enmienda debido al cambio o modificación posterior del sexo de nacimiento. En estos casos, sin embargo, no se autorizará la sustitución del hecho histórico, vital, del sexo de nacimiento. Solo en los casos en que peritos médicos determinen la ambigüedad del hecho del sexo de origen al momento del nacimiento y ese hecho conste inscrito en las actas del Registro Demográfico, podrá la autoridad judicial ordenar la sustitución del sexo de nacimiento en su origen en las actas del Registro Demográfico.  </a:t>
            </a: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Nada de lo aquí instituido menoscaba el proceso establecido en los casos de una solicitud para que se refleje un cambio de género en la certificación de nacimiento. Estas solicitudes se acompañarán con el pasaporte, la licencia de conducir o una certificación emitida por un profesional de la salud que tenga relación médico-paciente con el solicitante que acredite el género. En estos casos el Registro deberá expedir la certificación, salvaguardando los derechos a la privacidad.</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041058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59896D-A27F-B36C-AA84-F768C905698B}"/>
              </a:ext>
            </a:extLst>
          </p:cNvPr>
          <p:cNvSpPr>
            <a:spLocks noGrp="1"/>
          </p:cNvSpPr>
          <p:nvPr>
            <p:ph type="title"/>
          </p:nvPr>
        </p:nvSpPr>
        <p:spPr/>
        <p:txBody>
          <a:bodyPr>
            <a:normAutofit/>
          </a:bodyPr>
          <a:lstStyle/>
          <a:p>
            <a:pPr algn="ctr"/>
            <a:r>
              <a:rPr lang="en-US" sz="9600" dirty="0" err="1"/>
              <a:t>filiación</a:t>
            </a:r>
            <a:endParaRPr lang="es-PR" sz="9600" dirty="0"/>
          </a:p>
        </p:txBody>
      </p:sp>
    </p:spTree>
    <p:extLst>
      <p:ext uri="{BB962C8B-B14F-4D97-AF65-F5344CB8AC3E}">
        <p14:creationId xmlns:p14="http://schemas.microsoft.com/office/powerpoint/2010/main" val="1882143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D55F176-2EDE-20E2-3F9B-25D2803DF3C3}"/>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557</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La filiación determina los apellidos. (31 L.P.R.A. § 7103)</a:t>
            </a:r>
            <a:endParaRPr lang="es-PR" sz="3200" dirty="0"/>
          </a:p>
        </p:txBody>
      </p:sp>
      <p:sp>
        <p:nvSpPr>
          <p:cNvPr id="8" name="Content Placeholder 7">
            <a:extLst>
              <a:ext uri="{FF2B5EF4-FFF2-40B4-BE49-F238E27FC236}">
                <a16:creationId xmlns:a16="http://schemas.microsoft.com/office/drawing/2014/main" id="{EAE1BEBB-491B-12D4-1644-C1945BC20290}"/>
              </a:ext>
            </a:extLst>
          </p:cNvPr>
          <p:cNvSpPr>
            <a:spLocks noGrp="1"/>
          </p:cNvSpPr>
          <p:nvPr>
            <p:ph idx="1"/>
          </p:nvPr>
        </p:nvSpPr>
        <p:spPr/>
        <p:txBody>
          <a:bodyPr/>
          <a:lstStyle/>
          <a:p>
            <a:pPr marL="0" indent="0">
              <a:buNone/>
            </a:pPr>
            <a:endParaRPr lang="en-US" dirty="0"/>
          </a:p>
          <a:p>
            <a:pPr marL="311785" marR="391160" indent="0" algn="just">
              <a:lnSpc>
                <a:spcPct val="107000"/>
              </a:lnSpc>
              <a:spcAft>
                <a:spcPts val="800"/>
              </a:spcAft>
              <a:buNone/>
            </a:pPr>
            <a:r>
              <a:rPr lang="es-PR" sz="3200" kern="100" dirty="0">
                <a:effectLst/>
                <a:latin typeface="Arial" panose="020B0604020202020204" pitchFamily="34" charset="0"/>
                <a:ea typeface="Calibri" panose="020F0502020204030204" pitchFamily="34" charset="0"/>
                <a:cs typeface="Times New Roman" panose="02020603050405020304" pitchFamily="18" charset="0"/>
              </a:rPr>
              <a:t>La filiación natural o la adoptiva determinarán </a:t>
            </a:r>
            <a:r>
              <a:rPr lang="es-PR" sz="3200" b="1" i="1" kern="100" dirty="0">
                <a:effectLst/>
                <a:latin typeface="Arial" panose="020B0604020202020204" pitchFamily="34" charset="0"/>
                <a:ea typeface="Calibri" panose="020F0502020204030204" pitchFamily="34" charset="0"/>
                <a:cs typeface="Times New Roman" panose="02020603050405020304" pitchFamily="18" charset="0"/>
              </a:rPr>
              <a:t>los apellidos</a:t>
            </a:r>
            <a:r>
              <a:rPr lang="es-PR" sz="3200" kern="100" dirty="0">
                <a:effectLst/>
                <a:latin typeface="Arial" panose="020B0604020202020204" pitchFamily="34" charset="0"/>
                <a:ea typeface="Calibri" panose="020F0502020204030204" pitchFamily="34" charset="0"/>
                <a:cs typeface="Times New Roman" panose="02020603050405020304" pitchFamily="18" charset="0"/>
              </a:rPr>
              <a:t> de la persona natural. </a:t>
            </a:r>
            <a:endParaRPr lang="es-PR" sz="32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32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3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1412396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DE28EB9-0D40-A176-A945-FF4A6E6D7C4A}"/>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558</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Derechos que surgen de la filiación. (31 L.P.R.A. § 7104)</a:t>
            </a:r>
            <a:endParaRPr lang="es-PR" sz="3200" dirty="0"/>
          </a:p>
        </p:txBody>
      </p:sp>
      <p:sp>
        <p:nvSpPr>
          <p:cNvPr id="5" name="Content Placeholder 4">
            <a:extLst>
              <a:ext uri="{FF2B5EF4-FFF2-40B4-BE49-F238E27FC236}">
                <a16:creationId xmlns:a16="http://schemas.microsoft.com/office/drawing/2014/main" id="{106CA832-AB84-A462-3E97-295FB5A18F86}"/>
              </a:ext>
            </a:extLst>
          </p:cNvPr>
          <p:cNvSpPr>
            <a:spLocks noGrp="1"/>
          </p:cNvSpPr>
          <p:nvPr>
            <p:ph sz="half" idx="1"/>
          </p:nvPr>
        </p:nvSpPr>
        <p:spPr/>
        <p:txBody>
          <a:bodyPr>
            <a:normAutofit fontScale="92500" lnSpcReduction="20000"/>
          </a:bodyPr>
          <a:lstStyle/>
          <a:p>
            <a:pPr marL="0" indent="0">
              <a:buNone/>
            </a:pPr>
            <a:r>
              <a:rPr lang="en-US" b="1" dirty="0">
                <a:solidFill>
                  <a:schemeClr val="bg2">
                    <a:lumMod val="10000"/>
                    <a:lumOff val="90000"/>
                  </a:schemeClr>
                </a:solidFill>
              </a:rPr>
              <a:t>CÓDIGO CIVIL DE 2020</a:t>
            </a: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El hijo tiene derecho 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llevar el apellido de cada progenitor;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recibir alimentos por parte de ambos progenitores;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 exigir en su favor la protección que surge de la patria potestad que sus progenitores ejercen sobre él; y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r>
              <a:rPr lang="es-PR" sz="1800" dirty="0">
                <a:effectLst/>
                <a:latin typeface="Arial" panose="020B0604020202020204" pitchFamily="34" charset="0"/>
                <a:ea typeface="Calibri" panose="020F0502020204030204" pitchFamily="34" charset="0"/>
              </a:rPr>
              <a:t>(d) participar de la herencia de cada uno de los progenitores.</a:t>
            </a:r>
            <a:endParaRPr lang="es-PR" dirty="0"/>
          </a:p>
        </p:txBody>
      </p:sp>
      <p:sp>
        <p:nvSpPr>
          <p:cNvPr id="6" name="Content Placeholder 5">
            <a:extLst>
              <a:ext uri="{FF2B5EF4-FFF2-40B4-BE49-F238E27FC236}">
                <a16:creationId xmlns:a16="http://schemas.microsoft.com/office/drawing/2014/main" id="{EEC0B91D-54BB-91DC-7BC4-EA5C04975906}"/>
              </a:ext>
            </a:extLst>
          </p:cNvPr>
          <p:cNvSpPr>
            <a:spLocks noGrp="1"/>
          </p:cNvSpPr>
          <p:nvPr>
            <p:ph sz="half" idx="2"/>
          </p:nvPr>
        </p:nvSpPr>
        <p:spPr/>
        <p:txBody>
          <a:bodyPr>
            <a:normAutofit fontScale="92500" lnSpcReduction="20000"/>
          </a:bodyPr>
          <a:lstStyle/>
          <a:p>
            <a:pPr marL="0" indent="0">
              <a:buNone/>
            </a:pPr>
            <a:r>
              <a:rPr lang="en-US" b="1" dirty="0">
                <a:solidFill>
                  <a:schemeClr val="bg2">
                    <a:lumMod val="10000"/>
                    <a:lumOff val="90000"/>
                  </a:schemeClr>
                </a:solidFill>
              </a:rPr>
              <a:t>CÓDIGO CIVIL DE 1930</a:t>
            </a:r>
          </a:p>
          <a:p>
            <a:pPr marL="0" marR="211455" indent="0">
              <a:spcAft>
                <a:spcPts val="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Art. 118 </a:t>
            </a:r>
          </a:p>
          <a:p>
            <a:pPr marL="0" marR="211455" indent="0">
              <a:spcAft>
                <a:spcPts val="0"/>
              </a:spcAft>
              <a:buNone/>
            </a:pPr>
            <a:r>
              <a:rPr lang="es-PR" sz="2200" kern="100" dirty="0">
                <a:effectLst/>
                <a:latin typeface="Arial" panose="020B0604020202020204" pitchFamily="34" charset="0"/>
                <a:ea typeface="Calibri" panose="020F0502020204030204" pitchFamily="34" charset="0"/>
                <a:cs typeface="Times New Roman" panose="02020603050405020304" pitchFamily="18" charset="0"/>
              </a:rPr>
              <a:t>Los hijos legítimos tienen derecho:</a:t>
            </a:r>
            <a:endParaRPr lang="es-PR" sz="2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211455" indent="0">
              <a:spcAft>
                <a:spcPts val="0"/>
              </a:spcAft>
              <a:buNone/>
            </a:pPr>
            <a:r>
              <a:rPr lang="es-PR" sz="2200" kern="100" dirty="0">
                <a:effectLst/>
                <a:latin typeface="Arial" panose="020B0604020202020204" pitchFamily="34" charset="0"/>
                <a:ea typeface="Calibri" panose="020F0502020204030204" pitchFamily="34" charset="0"/>
                <a:cs typeface="Times New Roman" panose="02020603050405020304" pitchFamily="18" charset="0"/>
              </a:rPr>
              <a:t> (1) A llevar los apellidos del padre y de la madre.</a:t>
            </a:r>
            <a:endParaRPr lang="es-PR" sz="2200" kern="100" dirty="0">
              <a:latin typeface="Calibri" panose="020F0502020204030204" pitchFamily="34" charset="0"/>
              <a:ea typeface="Calibri" panose="020F0502020204030204" pitchFamily="34" charset="0"/>
              <a:cs typeface="Times New Roman" panose="02020603050405020304" pitchFamily="18" charset="0"/>
            </a:endParaRPr>
          </a:p>
          <a:p>
            <a:pPr marL="0" marR="211455" indent="0">
              <a:spcAft>
                <a:spcPts val="0"/>
              </a:spcAft>
              <a:buNone/>
            </a:pPr>
            <a:r>
              <a:rPr lang="es-PR" sz="2200" kern="100" dirty="0">
                <a:effectLst/>
                <a:latin typeface="Calibri" panose="020F0502020204030204" pitchFamily="34" charset="0"/>
                <a:ea typeface="Calibri" panose="020F0502020204030204" pitchFamily="34" charset="0"/>
                <a:cs typeface="Times New Roman" panose="02020603050405020304" pitchFamily="18" charset="0"/>
              </a:rPr>
              <a:t> (2) </a:t>
            </a:r>
            <a:r>
              <a:rPr lang="es-PR" sz="2200" kern="100" dirty="0">
                <a:effectLst/>
                <a:latin typeface="Arial" panose="020B0604020202020204" pitchFamily="34" charset="0"/>
                <a:ea typeface="Calibri" panose="020F0502020204030204" pitchFamily="34" charset="0"/>
                <a:cs typeface="Times New Roman" panose="02020603050405020304" pitchFamily="18" charset="0"/>
              </a:rPr>
              <a:t>A recibir alimentos.</a:t>
            </a:r>
            <a:endParaRPr lang="es-PR" sz="2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211455" lvl="0" indent="0">
              <a:spcAft>
                <a:spcPts val="0"/>
              </a:spcAft>
              <a:buNone/>
            </a:pPr>
            <a:r>
              <a:rPr lang="es-PR" sz="2200" kern="100" dirty="0">
                <a:effectLst/>
                <a:latin typeface="Arial" panose="020B0604020202020204" pitchFamily="34" charset="0"/>
                <a:ea typeface="Calibri" panose="020F0502020204030204" pitchFamily="34" charset="0"/>
                <a:cs typeface="Times New Roman" panose="02020603050405020304" pitchFamily="18" charset="0"/>
              </a:rPr>
              <a:t> (3) A la herencia legítima.</a:t>
            </a:r>
          </a:p>
          <a:p>
            <a:pPr marL="342900" marR="211455" lvl="0" indent="-342900">
              <a:spcAft>
                <a:spcPts val="0"/>
              </a:spcAft>
              <a:buFont typeface="+mj-lt"/>
              <a:buAutoNum type="arabicParenBoth"/>
            </a:pPr>
            <a:endParaRPr lang="es-PR" sz="2200" kern="100" dirty="0">
              <a:latin typeface="Arial" panose="020B0604020202020204" pitchFamily="34" charset="0"/>
              <a:ea typeface="Calibri" panose="020F0502020204030204" pitchFamily="34" charset="0"/>
              <a:cs typeface="Times New Roman" panose="02020603050405020304" pitchFamily="18" charset="0"/>
            </a:endParaRPr>
          </a:p>
          <a:p>
            <a:pPr marL="0" marR="211455" lvl="0" indent="0">
              <a:spcAft>
                <a:spcPts val="0"/>
              </a:spcAft>
              <a:buNone/>
            </a:pP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b="1" dirty="0">
              <a:solidFill>
                <a:schemeClr val="bg2">
                  <a:lumMod val="10000"/>
                  <a:lumOff val="90000"/>
                </a:schemeClr>
              </a:solidFill>
            </a:endParaRPr>
          </a:p>
          <a:p>
            <a:pPr marL="0" indent="0">
              <a:buNone/>
            </a:pPr>
            <a:endParaRPr lang="es-PR" dirty="0"/>
          </a:p>
        </p:txBody>
      </p:sp>
    </p:spTree>
    <p:extLst>
      <p:ext uri="{BB962C8B-B14F-4D97-AF65-F5344CB8AC3E}">
        <p14:creationId xmlns:p14="http://schemas.microsoft.com/office/powerpoint/2010/main" val="1824724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609C0A0-F25A-67B9-C117-524A192ACBC8}"/>
              </a:ext>
            </a:extLst>
          </p:cNvPr>
          <p:cNvSpPr>
            <a:spLocks noGrp="1"/>
          </p:cNvSpPr>
          <p:nvPr>
            <p:ph type="title"/>
          </p:nvPr>
        </p:nvSpPr>
        <p:spPr/>
        <p:txBody>
          <a:bodyPr>
            <a:noAutofit/>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127 </a:t>
            </a:r>
            <a:r>
              <a:rPr lang="es-PR" sz="3200" b="1" kern="100" dirty="0" err="1">
                <a:effectLst/>
                <a:latin typeface="Arial" panose="020B0604020202020204" pitchFamily="34" charset="0"/>
                <a:ea typeface="Calibri" panose="020F0502020204030204" pitchFamily="34" charset="0"/>
                <a:cs typeface="Times New Roman" panose="02020603050405020304" pitchFamily="18" charset="0"/>
              </a:rPr>
              <a:t>cc</a:t>
            </a: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 1930 (derogado)</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Derechos del hijo natural reconocido. (31 L.P.R.A. § 506) </a:t>
            </a:r>
            <a:br>
              <a:rPr lang="es-PR" sz="32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3200" dirty="0"/>
          </a:p>
        </p:txBody>
      </p:sp>
      <p:sp>
        <p:nvSpPr>
          <p:cNvPr id="6" name="Content Placeholder 5">
            <a:extLst>
              <a:ext uri="{FF2B5EF4-FFF2-40B4-BE49-F238E27FC236}">
                <a16:creationId xmlns:a16="http://schemas.microsoft.com/office/drawing/2014/main" id="{B84C51A2-6F17-4EB4-5EBD-638443B879CB}"/>
              </a:ext>
            </a:extLst>
          </p:cNvPr>
          <p:cNvSpPr>
            <a:spLocks noGrp="1"/>
          </p:cNvSpPr>
          <p:nvPr>
            <p:ph idx="1"/>
          </p:nvPr>
        </p:nvSpPr>
        <p:spPr/>
        <p:txBody>
          <a:bodyPr/>
          <a:lstStyle/>
          <a:p>
            <a:pPr marL="311785" marR="752475"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El hijo natural reconocido tiene derecho: </a:t>
            </a:r>
            <a:endParaRPr lang="es-PR"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752475"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(1) A llevar el apellido del que lo reconoce. </a:t>
            </a:r>
            <a:endParaRPr lang="es-PR"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752475"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(2) A recibir alimentos del mismo. </a:t>
            </a:r>
            <a:endParaRPr lang="es-PR"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752475"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(3) A percibir la porción hereditaria que determina este Código.</a:t>
            </a:r>
            <a:endParaRPr lang="es-PR"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20212004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5AD9358-4022-FF9C-F8FA-C4C3954173BA}"/>
              </a:ext>
            </a:extLst>
          </p:cNvPr>
          <p:cNvSpPr>
            <a:spLocks noGrp="1"/>
          </p:cNvSpPr>
          <p:nvPr>
            <p:ph type="title"/>
          </p:nvPr>
        </p:nvSpPr>
        <p:spPr>
          <a:xfrm>
            <a:off x="1141411" y="1419226"/>
            <a:ext cx="9906000" cy="4039465"/>
          </a:xfrm>
        </p:spPr>
        <p:txBody>
          <a:bodyPr>
            <a:normAutofit/>
          </a:bodyPr>
          <a:lstStyle/>
          <a:p>
            <a:pPr algn="ctr"/>
            <a:r>
              <a:rPr lang="es-PR" sz="5400" b="1" dirty="0">
                <a:effectLst/>
                <a:latin typeface="Arial" panose="020B0604020202020204" pitchFamily="34" charset="0"/>
                <a:ea typeface="Calibri" panose="020F0502020204030204" pitchFamily="34" charset="0"/>
              </a:rPr>
              <a:t>Ley del Registro Demográfico de Puerto Rico</a:t>
            </a:r>
            <a:br>
              <a:rPr lang="es-PR" sz="5400" b="1" dirty="0">
                <a:effectLst/>
                <a:latin typeface="Arial" panose="020B0604020202020204" pitchFamily="34" charset="0"/>
                <a:ea typeface="Calibri" panose="020F0502020204030204" pitchFamily="34" charset="0"/>
              </a:rPr>
            </a:br>
            <a:r>
              <a:rPr lang="es-PR" sz="4000" b="1" dirty="0">
                <a:effectLst/>
                <a:latin typeface="Arial" panose="020B0604020202020204" pitchFamily="34" charset="0"/>
                <a:ea typeface="Calibri" panose="020F0502020204030204" pitchFamily="34" charset="0"/>
              </a:rPr>
              <a:t>Ley Núm. 24 de 22 de abril de </a:t>
            </a:r>
            <a:r>
              <a:rPr lang="es-PR" sz="4000" b="1" i="1" dirty="0">
                <a:effectLst/>
                <a:latin typeface="Arial" panose="020B0604020202020204" pitchFamily="34" charset="0"/>
                <a:ea typeface="Calibri" panose="020F0502020204030204" pitchFamily="34" charset="0"/>
              </a:rPr>
              <a:t>1931</a:t>
            </a:r>
            <a:r>
              <a:rPr lang="es-PR" sz="4000" b="1" dirty="0">
                <a:effectLst/>
                <a:latin typeface="Arial" panose="020B0604020202020204" pitchFamily="34" charset="0"/>
                <a:ea typeface="Calibri" panose="020F0502020204030204" pitchFamily="34" charset="0"/>
              </a:rPr>
              <a:t>, según enmendada</a:t>
            </a:r>
            <a:br>
              <a:rPr lang="es-PR" sz="4000" b="1" dirty="0">
                <a:effectLst/>
                <a:latin typeface="Arial" panose="020B0604020202020204" pitchFamily="34" charset="0"/>
                <a:ea typeface="Calibri" panose="020F0502020204030204" pitchFamily="34" charset="0"/>
              </a:rPr>
            </a:br>
            <a:r>
              <a:rPr lang="es-PR" sz="4000" b="1" dirty="0">
                <a:effectLst/>
                <a:latin typeface="Arial" panose="020B0604020202020204" pitchFamily="34" charset="0"/>
                <a:ea typeface="Calibri" panose="020F0502020204030204" pitchFamily="34" charset="0"/>
              </a:rPr>
              <a:t>(24 L.P.R.A. § 1041 et </a:t>
            </a:r>
            <a:r>
              <a:rPr lang="es-PR" sz="4000" b="1" dirty="0" err="1">
                <a:effectLst/>
                <a:latin typeface="Arial" panose="020B0604020202020204" pitchFamily="34" charset="0"/>
                <a:ea typeface="Calibri" panose="020F0502020204030204" pitchFamily="34" charset="0"/>
              </a:rPr>
              <a:t>seq</a:t>
            </a:r>
            <a:r>
              <a:rPr lang="es-PR" sz="4000" b="1" dirty="0">
                <a:effectLst/>
                <a:latin typeface="Arial" panose="020B0604020202020204" pitchFamily="34" charset="0"/>
                <a:ea typeface="Calibri" panose="020F0502020204030204" pitchFamily="34" charset="0"/>
              </a:rPr>
              <a:t>.) </a:t>
            </a:r>
            <a:endParaRPr lang="es-PR" sz="4000" b="1" dirty="0"/>
          </a:p>
        </p:txBody>
      </p:sp>
    </p:spTree>
    <p:extLst>
      <p:ext uri="{BB962C8B-B14F-4D97-AF65-F5344CB8AC3E}">
        <p14:creationId xmlns:p14="http://schemas.microsoft.com/office/powerpoint/2010/main" val="42921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D6BA3-8CF6-3574-223F-F15B708CA64E}"/>
              </a:ext>
            </a:extLst>
          </p:cNvPr>
          <p:cNvSpPr>
            <a:spLocks noGrp="1"/>
          </p:cNvSpPr>
          <p:nvPr>
            <p:ph type="title"/>
          </p:nvPr>
        </p:nvSpPr>
        <p:spPr/>
        <p:txBody>
          <a:bodyPr>
            <a:normAutofit/>
          </a:bodyPr>
          <a:lstStyle/>
          <a:p>
            <a:pPr algn="ctr"/>
            <a:r>
              <a:rPr lang="en-US" sz="5400" b="1" dirty="0" err="1"/>
              <a:t>Objetivos</a:t>
            </a:r>
            <a:r>
              <a:rPr lang="en-US" sz="5400" b="1" dirty="0"/>
              <a:t> </a:t>
            </a:r>
            <a:r>
              <a:rPr lang="en-US" sz="5400" b="1" dirty="0" err="1"/>
              <a:t>generales</a:t>
            </a:r>
            <a:endParaRPr lang="es-PR" sz="5400" b="1" dirty="0"/>
          </a:p>
        </p:txBody>
      </p:sp>
      <p:sp>
        <p:nvSpPr>
          <p:cNvPr id="3" name="Content Placeholder 2">
            <a:extLst>
              <a:ext uri="{FF2B5EF4-FFF2-40B4-BE49-F238E27FC236}">
                <a16:creationId xmlns:a16="http://schemas.microsoft.com/office/drawing/2014/main" id="{5498FA54-13EC-ABCB-54D3-F7196CDA00D9}"/>
              </a:ext>
            </a:extLst>
          </p:cNvPr>
          <p:cNvSpPr>
            <a:spLocks noGrp="1"/>
          </p:cNvSpPr>
          <p:nvPr>
            <p:ph idx="1"/>
          </p:nvPr>
        </p:nvSpPr>
        <p:spPr>
          <a:xfrm>
            <a:off x="1141413" y="1764854"/>
            <a:ext cx="9905999" cy="4837114"/>
          </a:xfrm>
        </p:spPr>
        <p:txBody>
          <a:bodyPr>
            <a:normAutofit fontScale="92500" lnSpcReduction="10000"/>
          </a:bodyPr>
          <a:lstStyle/>
          <a:p>
            <a:pPr algn="just"/>
            <a:r>
              <a:rPr lang="en-US" dirty="0" err="1"/>
              <a:t>Conocer</a:t>
            </a:r>
            <a:r>
              <a:rPr lang="en-US" dirty="0"/>
              <a:t> </a:t>
            </a:r>
            <a:r>
              <a:rPr lang="en-US" dirty="0" err="1"/>
              <a:t>el</a:t>
            </a:r>
            <a:r>
              <a:rPr lang="en-US" dirty="0"/>
              <a:t> </a:t>
            </a:r>
            <a:r>
              <a:rPr lang="en-US" dirty="0" err="1"/>
              <a:t>estado</a:t>
            </a:r>
            <a:r>
              <a:rPr lang="en-US" dirty="0"/>
              <a:t> de derecho con </a:t>
            </a:r>
            <a:r>
              <a:rPr lang="en-US" dirty="0" err="1"/>
              <a:t>respecto</a:t>
            </a:r>
            <a:r>
              <a:rPr lang="en-US" dirty="0"/>
              <a:t> al </a:t>
            </a:r>
            <a:r>
              <a:rPr lang="en-US" dirty="0" err="1"/>
              <a:t>nombre</a:t>
            </a:r>
            <a:r>
              <a:rPr lang="en-US" dirty="0"/>
              <a:t> de la persona natural </a:t>
            </a:r>
            <a:r>
              <a:rPr lang="en-US" dirty="0" err="1"/>
              <a:t>tras</a:t>
            </a:r>
            <a:r>
              <a:rPr lang="en-US" dirty="0"/>
              <a:t> la </a:t>
            </a:r>
            <a:r>
              <a:rPr lang="en-US" dirty="0" err="1"/>
              <a:t>aprobación</a:t>
            </a:r>
            <a:r>
              <a:rPr lang="en-US" dirty="0"/>
              <a:t> del Código Civil de 2020 y la </a:t>
            </a:r>
            <a:r>
              <a:rPr lang="en-US" dirty="0" err="1"/>
              <a:t>jurisprudencia</a:t>
            </a:r>
            <a:r>
              <a:rPr lang="en-US" dirty="0"/>
              <a:t> </a:t>
            </a:r>
            <a:r>
              <a:rPr lang="en-US" dirty="0" err="1"/>
              <a:t>sobre</a:t>
            </a:r>
            <a:r>
              <a:rPr lang="en-US" dirty="0"/>
              <a:t> </a:t>
            </a:r>
            <a:r>
              <a:rPr lang="en-US" dirty="0" err="1"/>
              <a:t>el</a:t>
            </a:r>
            <a:r>
              <a:rPr lang="en-US" dirty="0"/>
              <a:t> </a:t>
            </a:r>
            <a:r>
              <a:rPr lang="en-US" dirty="0" err="1"/>
              <a:t>tema</a:t>
            </a:r>
            <a:endParaRPr lang="en-US" dirty="0"/>
          </a:p>
          <a:p>
            <a:pPr algn="just"/>
            <a:r>
              <a:rPr lang="en-US" dirty="0" err="1"/>
              <a:t>Discutir</a:t>
            </a:r>
            <a:r>
              <a:rPr lang="en-US" dirty="0"/>
              <a:t> </a:t>
            </a:r>
            <a:r>
              <a:rPr lang="en-US" dirty="0" err="1"/>
              <a:t>el</a:t>
            </a:r>
            <a:r>
              <a:rPr lang="en-US" dirty="0"/>
              <a:t> </a:t>
            </a:r>
            <a:r>
              <a:rPr lang="en-US" dirty="0" err="1"/>
              <a:t>estado</a:t>
            </a:r>
            <a:r>
              <a:rPr lang="en-US" dirty="0"/>
              <a:t> de derecho </a:t>
            </a:r>
            <a:r>
              <a:rPr lang="en-US" dirty="0" err="1"/>
              <a:t>sobre</a:t>
            </a:r>
            <a:r>
              <a:rPr lang="en-US" dirty="0"/>
              <a:t> </a:t>
            </a:r>
            <a:r>
              <a:rPr lang="en-US" dirty="0" err="1"/>
              <a:t>el</a:t>
            </a:r>
            <a:r>
              <a:rPr lang="en-US" dirty="0"/>
              <a:t> </a:t>
            </a:r>
            <a:r>
              <a:rPr lang="en-US" dirty="0" err="1"/>
              <a:t>cambio</a:t>
            </a:r>
            <a:r>
              <a:rPr lang="en-US" dirty="0"/>
              <a:t> del </a:t>
            </a:r>
            <a:r>
              <a:rPr lang="en-US" dirty="0" err="1"/>
              <a:t>indicador</a:t>
            </a:r>
            <a:r>
              <a:rPr lang="en-US" dirty="0"/>
              <a:t> de </a:t>
            </a:r>
            <a:r>
              <a:rPr lang="en-US" dirty="0" err="1"/>
              <a:t>género</a:t>
            </a:r>
            <a:r>
              <a:rPr lang="en-US" dirty="0"/>
              <a:t> </a:t>
            </a:r>
            <a:r>
              <a:rPr lang="en-US" dirty="0" err="1"/>
              <a:t>en</a:t>
            </a:r>
            <a:r>
              <a:rPr lang="en-US" dirty="0"/>
              <a:t> </a:t>
            </a:r>
            <a:r>
              <a:rPr lang="en-US" dirty="0" err="1"/>
              <a:t>el</a:t>
            </a:r>
            <a:r>
              <a:rPr lang="en-US" dirty="0"/>
              <a:t> </a:t>
            </a:r>
            <a:r>
              <a:rPr lang="en-US" dirty="0" err="1"/>
              <a:t>certificado</a:t>
            </a:r>
            <a:r>
              <a:rPr lang="en-US" dirty="0"/>
              <a:t> de </a:t>
            </a:r>
            <a:r>
              <a:rPr lang="en-US" dirty="0" err="1"/>
              <a:t>nacimiento</a:t>
            </a:r>
            <a:endParaRPr lang="en-US" dirty="0"/>
          </a:p>
          <a:p>
            <a:pPr algn="just"/>
            <a:r>
              <a:rPr lang="en-US" dirty="0" err="1"/>
              <a:t>Analizar</a:t>
            </a:r>
            <a:r>
              <a:rPr lang="en-US" dirty="0"/>
              <a:t> las </a:t>
            </a:r>
            <a:r>
              <a:rPr lang="en-US" dirty="0" err="1"/>
              <a:t>controversias</a:t>
            </a:r>
            <a:r>
              <a:rPr lang="en-US" dirty="0"/>
              <a:t> </a:t>
            </a:r>
            <a:r>
              <a:rPr lang="en-US" dirty="0" err="1"/>
              <a:t>generadas</a:t>
            </a:r>
            <a:r>
              <a:rPr lang="en-US" dirty="0"/>
              <a:t> </a:t>
            </a:r>
            <a:r>
              <a:rPr lang="en-US" dirty="0" err="1"/>
              <a:t>sobre</a:t>
            </a:r>
            <a:r>
              <a:rPr lang="en-US" dirty="0"/>
              <a:t> </a:t>
            </a:r>
            <a:r>
              <a:rPr lang="en-US" dirty="0" err="1"/>
              <a:t>el</a:t>
            </a:r>
            <a:r>
              <a:rPr lang="en-US" dirty="0"/>
              <a:t> </a:t>
            </a:r>
            <a:r>
              <a:rPr lang="en-US" dirty="0" err="1"/>
              <a:t>orden</a:t>
            </a:r>
            <a:r>
              <a:rPr lang="en-US" dirty="0"/>
              <a:t> de </a:t>
            </a:r>
            <a:r>
              <a:rPr lang="en-US" dirty="0" err="1"/>
              <a:t>los</a:t>
            </a:r>
            <a:r>
              <a:rPr lang="en-US" dirty="0"/>
              <a:t> </a:t>
            </a:r>
            <a:r>
              <a:rPr lang="en-US" dirty="0" err="1"/>
              <a:t>apellidos</a:t>
            </a:r>
            <a:r>
              <a:rPr lang="en-US" dirty="0"/>
              <a:t> y </a:t>
            </a:r>
            <a:r>
              <a:rPr lang="en-US" dirty="0" err="1"/>
              <a:t>el</a:t>
            </a:r>
            <a:r>
              <a:rPr lang="en-US" dirty="0"/>
              <a:t> </a:t>
            </a:r>
            <a:r>
              <a:rPr lang="en-US" dirty="0" err="1"/>
              <a:t>cambio</a:t>
            </a:r>
            <a:r>
              <a:rPr lang="en-US" dirty="0"/>
              <a:t> de </a:t>
            </a:r>
            <a:r>
              <a:rPr lang="en-US" dirty="0" err="1"/>
              <a:t>los</a:t>
            </a:r>
            <a:r>
              <a:rPr lang="en-US" dirty="0"/>
              <a:t> </a:t>
            </a:r>
            <a:r>
              <a:rPr lang="en-US" dirty="0" err="1"/>
              <a:t>mismos</a:t>
            </a:r>
            <a:r>
              <a:rPr lang="en-US" dirty="0"/>
              <a:t> y </a:t>
            </a:r>
            <a:r>
              <a:rPr lang="en-US" dirty="0" err="1"/>
              <a:t>posibles</a:t>
            </a:r>
            <a:r>
              <a:rPr lang="en-US" dirty="0"/>
              <a:t> </a:t>
            </a:r>
            <a:r>
              <a:rPr lang="en-US" dirty="0" err="1"/>
              <a:t>escenarios</a:t>
            </a:r>
            <a:r>
              <a:rPr lang="en-US" dirty="0"/>
              <a:t> de </a:t>
            </a:r>
            <a:r>
              <a:rPr lang="en-US" dirty="0" err="1"/>
              <a:t>conflictos</a:t>
            </a:r>
            <a:r>
              <a:rPr lang="en-US" dirty="0"/>
              <a:t> </a:t>
            </a:r>
            <a:r>
              <a:rPr lang="en-US" dirty="0" err="1"/>
              <a:t>en</a:t>
            </a:r>
            <a:r>
              <a:rPr lang="en-US" dirty="0"/>
              <a:t> </a:t>
            </a:r>
            <a:r>
              <a:rPr lang="en-US" dirty="0" err="1"/>
              <a:t>el</a:t>
            </a:r>
            <a:r>
              <a:rPr lang="en-US" dirty="0"/>
              <a:t> derecho </a:t>
            </a:r>
            <a:r>
              <a:rPr lang="en-US" dirty="0" err="1"/>
              <a:t>aplicable</a:t>
            </a:r>
            <a:endParaRPr lang="en-US" dirty="0"/>
          </a:p>
          <a:p>
            <a:pPr algn="just"/>
            <a:r>
              <a:rPr lang="en-US" dirty="0" err="1"/>
              <a:t>Conocer</a:t>
            </a:r>
            <a:r>
              <a:rPr lang="en-US" dirty="0"/>
              <a:t> </a:t>
            </a:r>
            <a:r>
              <a:rPr lang="en-US" dirty="0" err="1"/>
              <a:t>los</a:t>
            </a:r>
            <a:r>
              <a:rPr lang="en-US" dirty="0"/>
              <a:t> </a:t>
            </a:r>
            <a:r>
              <a:rPr lang="en-US" dirty="0" err="1"/>
              <a:t>procesos</a:t>
            </a:r>
            <a:r>
              <a:rPr lang="en-US" dirty="0"/>
              <a:t> </a:t>
            </a:r>
            <a:r>
              <a:rPr lang="en-US" dirty="0" err="1"/>
              <a:t>disponibles</a:t>
            </a:r>
            <a:r>
              <a:rPr lang="en-US" dirty="0"/>
              <a:t> para </a:t>
            </a:r>
            <a:r>
              <a:rPr lang="en-US" dirty="0" err="1"/>
              <a:t>el</a:t>
            </a:r>
            <a:r>
              <a:rPr lang="en-US" dirty="0"/>
              <a:t> </a:t>
            </a:r>
            <a:r>
              <a:rPr lang="en-US" dirty="0" err="1"/>
              <a:t>cambio</a:t>
            </a:r>
            <a:r>
              <a:rPr lang="en-US" dirty="0"/>
              <a:t> de </a:t>
            </a:r>
            <a:r>
              <a:rPr lang="en-US" dirty="0" err="1"/>
              <a:t>nombre</a:t>
            </a:r>
            <a:r>
              <a:rPr lang="en-US" dirty="0"/>
              <a:t> e </a:t>
            </a:r>
            <a:r>
              <a:rPr lang="en-US" dirty="0" err="1"/>
              <a:t>indicador</a:t>
            </a:r>
            <a:r>
              <a:rPr lang="en-US" dirty="0"/>
              <a:t> de </a:t>
            </a:r>
            <a:r>
              <a:rPr lang="en-US" dirty="0" err="1"/>
              <a:t>género</a:t>
            </a:r>
            <a:endParaRPr lang="en-US" dirty="0"/>
          </a:p>
          <a:p>
            <a:pPr algn="just"/>
            <a:r>
              <a:rPr lang="en-US" dirty="0" err="1"/>
              <a:t>Conocer</a:t>
            </a:r>
            <a:r>
              <a:rPr lang="en-US" dirty="0"/>
              <a:t> </a:t>
            </a:r>
            <a:r>
              <a:rPr lang="en-US" dirty="0" err="1"/>
              <a:t>ejemplos</a:t>
            </a:r>
            <a:r>
              <a:rPr lang="en-US" dirty="0"/>
              <a:t> del </a:t>
            </a:r>
            <a:r>
              <a:rPr lang="en-US" dirty="0" err="1"/>
              <a:t>estado</a:t>
            </a:r>
            <a:r>
              <a:rPr lang="en-US" dirty="0"/>
              <a:t> de derecho </a:t>
            </a:r>
            <a:r>
              <a:rPr lang="en-US" dirty="0" err="1"/>
              <a:t>en</a:t>
            </a:r>
            <a:r>
              <a:rPr lang="en-US" dirty="0"/>
              <a:t> </a:t>
            </a:r>
            <a:r>
              <a:rPr lang="en-US" dirty="0" err="1"/>
              <a:t>otras</a:t>
            </a:r>
            <a:r>
              <a:rPr lang="en-US" dirty="0"/>
              <a:t> </a:t>
            </a:r>
            <a:r>
              <a:rPr lang="en-US" dirty="0" err="1"/>
              <a:t>jurisdicciones</a:t>
            </a:r>
            <a:r>
              <a:rPr lang="en-US" dirty="0"/>
              <a:t> y sus </a:t>
            </a:r>
            <a:r>
              <a:rPr lang="en-US" dirty="0" err="1"/>
              <a:t>repercusiones</a:t>
            </a:r>
            <a:r>
              <a:rPr lang="en-US" dirty="0"/>
              <a:t> </a:t>
            </a:r>
            <a:r>
              <a:rPr lang="en-US" dirty="0" err="1"/>
              <a:t>en</a:t>
            </a:r>
            <a:r>
              <a:rPr lang="en-US" dirty="0"/>
              <a:t> Puerto Rico</a:t>
            </a:r>
          </a:p>
          <a:p>
            <a:pPr algn="just"/>
            <a:r>
              <a:rPr lang="en-US" dirty="0" err="1"/>
              <a:t>Discutir</a:t>
            </a:r>
            <a:r>
              <a:rPr lang="en-US" dirty="0"/>
              <a:t> </a:t>
            </a:r>
            <a:r>
              <a:rPr lang="en-US" dirty="0" err="1"/>
              <a:t>algunos</a:t>
            </a:r>
            <a:r>
              <a:rPr lang="en-US" dirty="0"/>
              <a:t> </a:t>
            </a:r>
            <a:r>
              <a:rPr lang="en-US" dirty="0" err="1"/>
              <a:t>aspectos</a:t>
            </a:r>
            <a:r>
              <a:rPr lang="en-US" dirty="0"/>
              <a:t> </a:t>
            </a:r>
            <a:r>
              <a:rPr lang="en-US" dirty="0" err="1"/>
              <a:t>prácticos</a:t>
            </a:r>
            <a:r>
              <a:rPr lang="en-US" dirty="0"/>
              <a:t> para </a:t>
            </a:r>
            <a:r>
              <a:rPr lang="en-US" dirty="0" err="1"/>
              <a:t>el</a:t>
            </a:r>
            <a:r>
              <a:rPr lang="en-US" dirty="0"/>
              <a:t> </a:t>
            </a:r>
            <a:r>
              <a:rPr lang="en-US" dirty="0" err="1"/>
              <a:t>manejo</a:t>
            </a:r>
            <a:r>
              <a:rPr lang="en-US" dirty="0"/>
              <a:t> de </a:t>
            </a:r>
            <a:r>
              <a:rPr lang="en-US" dirty="0" err="1"/>
              <a:t>los</a:t>
            </a:r>
            <a:r>
              <a:rPr lang="en-US" dirty="0"/>
              <a:t> </a:t>
            </a:r>
            <a:r>
              <a:rPr lang="en-US" dirty="0" err="1"/>
              <a:t>casos</a:t>
            </a:r>
            <a:r>
              <a:rPr lang="en-US" dirty="0"/>
              <a:t> que </a:t>
            </a:r>
            <a:r>
              <a:rPr lang="en-US" dirty="0" err="1"/>
              <a:t>llegan</a:t>
            </a:r>
            <a:r>
              <a:rPr lang="en-US" dirty="0"/>
              <a:t> a </a:t>
            </a:r>
            <a:r>
              <a:rPr lang="en-US" dirty="0" err="1"/>
              <a:t>nuestra</a:t>
            </a:r>
            <a:r>
              <a:rPr lang="en-US" dirty="0"/>
              <a:t> </a:t>
            </a:r>
            <a:r>
              <a:rPr lang="en-US" dirty="0" err="1"/>
              <a:t>atención</a:t>
            </a:r>
            <a:endParaRPr lang="en-US" dirty="0"/>
          </a:p>
          <a:p>
            <a:endParaRPr lang="es-PR" dirty="0"/>
          </a:p>
        </p:txBody>
      </p:sp>
    </p:spTree>
    <p:extLst>
      <p:ext uri="{BB962C8B-B14F-4D97-AF65-F5344CB8AC3E}">
        <p14:creationId xmlns:p14="http://schemas.microsoft.com/office/powerpoint/2010/main" val="1841635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9C45B2-394E-C9AC-B6F9-A16A9F1AAB0C}"/>
              </a:ext>
            </a:extLst>
          </p:cNvPr>
          <p:cNvSpPr>
            <a:spLocks noGrp="1"/>
          </p:cNvSpPr>
          <p:nvPr>
            <p:ph type="title"/>
          </p:nvPr>
        </p:nvSpPr>
        <p:spPr/>
        <p:txBody>
          <a:bodyPr>
            <a:normAutofit fontScale="90000"/>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19</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Información requerida para certificados de nacimiento (24 L.P.R.A. § 1133) </a:t>
            </a:r>
            <a:br>
              <a:rPr lang="es-PR"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dirty="0"/>
          </a:p>
        </p:txBody>
      </p:sp>
      <p:sp>
        <p:nvSpPr>
          <p:cNvPr id="5" name="Content Placeholder 4">
            <a:extLst>
              <a:ext uri="{FF2B5EF4-FFF2-40B4-BE49-F238E27FC236}">
                <a16:creationId xmlns:a16="http://schemas.microsoft.com/office/drawing/2014/main" id="{7AFD0D2B-14D5-5763-5AD9-71F5E8D70360}"/>
              </a:ext>
            </a:extLst>
          </p:cNvPr>
          <p:cNvSpPr>
            <a:spLocks noGrp="1"/>
          </p:cNvSpPr>
          <p:nvPr>
            <p:ph idx="1"/>
          </p:nvPr>
        </p:nvSpPr>
        <p:spPr/>
        <p:txBody>
          <a:bodyPr>
            <a:normAutofit fontScale="85000" lnSpcReduction="20000"/>
          </a:bodyPr>
          <a:lstStyle/>
          <a:p>
            <a:pPr marL="0" indent="0" algn="just">
              <a:buNone/>
            </a:pPr>
            <a:r>
              <a:rPr lang="es-PR" sz="1900" kern="100" dirty="0">
                <a:effectLst/>
                <a:latin typeface="Arial" panose="020B0604020202020204" pitchFamily="34" charset="0"/>
                <a:ea typeface="Calibri" panose="020F0502020204030204" pitchFamily="34" charset="0"/>
                <a:cs typeface="Times New Roman" panose="02020603050405020304" pitchFamily="18" charset="0"/>
              </a:rPr>
              <a:t>El certificado de nacimiento, que mantendrá en sus archivos el Registrador Demográfico, contendrá la información siguiente, que por la presente se declara necesaria para los propósitos legales, sociales y sanitarios que se persiguen al inscribir el nacimiento: </a:t>
            </a:r>
          </a:p>
          <a:p>
            <a:pPr marL="0" indent="0" algn="just">
              <a:buNone/>
            </a:pPr>
            <a:r>
              <a:rPr lang="es-PR" sz="1900" kern="100" dirty="0">
                <a:effectLst/>
                <a:latin typeface="Arial" panose="020B0604020202020204" pitchFamily="34" charset="0"/>
                <a:ea typeface="Calibri" panose="020F0502020204030204" pitchFamily="34" charset="0"/>
                <a:cs typeface="Times New Roman" panose="02020603050405020304" pitchFamily="18" charset="0"/>
              </a:rPr>
              <a:t>(1)</a:t>
            </a:r>
          </a:p>
          <a:p>
            <a:pPr marL="0" indent="0" algn="just">
              <a:buNone/>
            </a:pPr>
            <a:r>
              <a:rPr lang="es-PR" sz="1900" kern="100" dirty="0">
                <a:effectLst/>
                <a:latin typeface="Arial" panose="020B0604020202020204" pitchFamily="34" charset="0"/>
                <a:ea typeface="Calibri" panose="020F0502020204030204" pitchFamily="34" charset="0"/>
                <a:cs typeface="Times New Roman" panose="02020603050405020304" pitchFamily="18" charset="0"/>
              </a:rPr>
              <a:t>(2)</a:t>
            </a:r>
          </a:p>
          <a:p>
            <a:pPr marL="0" indent="0" algn="just">
              <a:buNone/>
            </a:pPr>
            <a:r>
              <a:rPr lang="es-PR" sz="1900" kern="100" dirty="0">
                <a:effectLst/>
                <a:latin typeface="Arial" panose="020B0604020202020204" pitchFamily="34" charset="0"/>
                <a:ea typeface="Calibri" panose="020F0502020204030204" pitchFamily="34" charset="0"/>
                <a:cs typeface="Times New Roman" panose="02020603050405020304" pitchFamily="18" charset="0"/>
              </a:rPr>
              <a:t>(3) </a:t>
            </a:r>
            <a:r>
              <a:rPr lang="es-PR" sz="1900" b="1" kern="100" dirty="0">
                <a:effectLst/>
                <a:latin typeface="Arial" panose="020B0604020202020204" pitchFamily="34" charset="0"/>
                <a:ea typeface="Calibri" panose="020F0502020204030204" pitchFamily="34" charset="0"/>
                <a:cs typeface="Times New Roman" panose="02020603050405020304" pitchFamily="18" charset="0"/>
              </a:rPr>
              <a:t>Nombre y apellidos del niño</a:t>
            </a:r>
            <a:r>
              <a:rPr lang="es-PR" sz="1900" kern="100" dirty="0">
                <a:effectLst/>
                <a:latin typeface="Arial" panose="020B0604020202020204" pitchFamily="34" charset="0"/>
                <a:ea typeface="Calibri" panose="020F0502020204030204" pitchFamily="34" charset="0"/>
                <a:cs typeface="Times New Roman" panose="02020603050405020304" pitchFamily="18" charset="0"/>
              </a:rPr>
              <a:t>. Si el niño no ha recibido aún nombre al tiempo de hacerse la inscripción, el declarante de su nacimiento manifestará cuál se le ha de poner, pero el encargado del registro no inscribirá nombres extravagantes o de animales o en forma alguna impropios de personas, ni admitirá que se conviertan en nombres los apellidos conocidos como tales. </a:t>
            </a:r>
            <a:endParaRPr lang="es-PR" sz="19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s-PR" sz="1900" dirty="0">
                <a:effectLst/>
                <a:latin typeface="Arial" panose="020B0604020202020204" pitchFamily="34" charset="0"/>
                <a:ea typeface="Calibri" panose="020F0502020204030204" pitchFamily="34" charset="0"/>
              </a:rPr>
              <a:t>(4) </a:t>
            </a:r>
            <a:r>
              <a:rPr lang="es-PR" sz="1900" b="1" dirty="0">
                <a:effectLst/>
                <a:latin typeface="Arial" panose="020B0604020202020204" pitchFamily="34" charset="0"/>
                <a:ea typeface="Calibri" panose="020F0502020204030204" pitchFamily="34" charset="0"/>
              </a:rPr>
              <a:t>Sexo del recién nacido</a:t>
            </a:r>
            <a:r>
              <a:rPr lang="es-PR" sz="1900" b="1" dirty="0">
                <a:latin typeface="Arial" panose="020B0604020202020204" pitchFamily="34" charset="0"/>
                <a:ea typeface="Calibri" panose="020F0502020204030204" pitchFamily="34" charset="0"/>
              </a:rPr>
              <a:t>.</a:t>
            </a:r>
          </a:p>
          <a:p>
            <a:pPr marL="0" indent="0">
              <a:buNone/>
            </a:pPr>
            <a:r>
              <a:rPr lang="es-PR" sz="1900" dirty="0">
                <a:effectLst/>
                <a:latin typeface="Arial" panose="020B0604020202020204" pitchFamily="34" charset="0"/>
                <a:ea typeface="Calibri" panose="020F0502020204030204" pitchFamily="34" charset="0"/>
              </a:rPr>
              <a:t>… </a:t>
            </a:r>
            <a:endParaRPr lang="es-PR" sz="19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PR" dirty="0"/>
          </a:p>
        </p:txBody>
      </p:sp>
    </p:spTree>
    <p:extLst>
      <p:ext uri="{BB962C8B-B14F-4D97-AF65-F5344CB8AC3E}">
        <p14:creationId xmlns:p14="http://schemas.microsoft.com/office/powerpoint/2010/main" val="61045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B865E-D137-5498-00C4-1673DC6E9D15}"/>
              </a:ext>
            </a:extLst>
          </p:cNvPr>
          <p:cNvSpPr>
            <a:spLocks noGrp="1"/>
          </p:cNvSpPr>
          <p:nvPr>
            <p:ph type="title"/>
          </p:nvPr>
        </p:nvSpPr>
        <p:spPr/>
        <p:txBody>
          <a:bodyPr>
            <a:noAutofit/>
          </a:bodyPr>
          <a:lstStyle/>
          <a:p>
            <a:pPr algn="ctr"/>
            <a:r>
              <a:rPr lang="es-PR" sz="3200" b="1" dirty="0">
                <a:effectLst/>
                <a:latin typeface="Arial" panose="020B0604020202020204" pitchFamily="34" charset="0"/>
                <a:ea typeface="Calibri" panose="020F0502020204030204" pitchFamily="34" charset="0"/>
              </a:rPr>
              <a:t>Artículo 19-A</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Inscripción de nacimiento reconocido por uno solo de los padres. (24 L.P.R.A. § 1133a)</a:t>
            </a:r>
            <a:endParaRPr lang="es-PR" sz="3200" dirty="0"/>
          </a:p>
        </p:txBody>
      </p:sp>
      <p:sp>
        <p:nvSpPr>
          <p:cNvPr id="3" name="Content Placeholder 2">
            <a:extLst>
              <a:ext uri="{FF2B5EF4-FFF2-40B4-BE49-F238E27FC236}">
                <a16:creationId xmlns:a16="http://schemas.microsoft.com/office/drawing/2014/main" id="{1DEA1BB1-5B5A-481A-64E4-077D1F536026}"/>
              </a:ext>
            </a:extLst>
          </p:cNvPr>
          <p:cNvSpPr>
            <a:spLocks noGrp="1"/>
          </p:cNvSpPr>
          <p:nvPr>
            <p:ph idx="1"/>
          </p:nvPr>
        </p:nvSpPr>
        <p:spPr/>
        <p:txBody>
          <a:bodyPr>
            <a:normAutofit fontScale="92500" lnSpcReduction="10000"/>
          </a:bodyPr>
          <a:lstStyle/>
          <a:p>
            <a:pPr marL="0" indent="0">
              <a:buNone/>
            </a:pPr>
            <a:endParaRPr lang="es-PR" sz="20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000" kern="100" dirty="0">
                <a:effectLst/>
                <a:latin typeface="Arial" panose="020B0604020202020204" pitchFamily="34" charset="0"/>
                <a:ea typeface="Calibri" panose="020F0502020204030204" pitchFamily="34" charset="0"/>
                <a:cs typeface="Times New Roman" panose="02020603050405020304" pitchFamily="18" charset="0"/>
              </a:rPr>
              <a:t>Si el nacimiento es reconocido por uno solo de los padres será obligación del Registro Demográfico, cuando así lo requiera dicho padre o madre al momento de la inscripción, realizar la inscripción haciendo constar los dos apellidos del único que lo reconoce. Si con posterioridad a la inscripción surgiera la intención de un reconocimiento voluntario, el Registro Demográfico viene en la obligación de sustituir el apellido del padre o la madre de acuerdo a la documentación evidenciada.</a:t>
            </a:r>
          </a:p>
          <a:p>
            <a:pPr marL="0" indent="0" algn="just">
              <a:buNone/>
            </a:pPr>
            <a:endParaRPr lang="es-PR" sz="2000" kern="100" dirty="0">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000" kern="100" dirty="0">
                <a:effectLst/>
                <a:latin typeface="Arial" panose="020B0604020202020204" pitchFamily="34" charset="0"/>
                <a:ea typeface="Calibri" panose="020F0502020204030204" pitchFamily="34" charset="0"/>
                <a:cs typeface="Times New Roman" panose="02020603050405020304" pitchFamily="18" charset="0"/>
              </a:rPr>
              <a:t>Ver caso:  </a:t>
            </a:r>
            <a:r>
              <a:rPr lang="es-PR" sz="2000" i="1" u="sng" kern="100" dirty="0">
                <a:effectLst/>
                <a:latin typeface="Arial" panose="020B0604020202020204" pitchFamily="34" charset="0"/>
                <a:ea typeface="Calibri" panose="020F0502020204030204" pitchFamily="34" charset="0"/>
                <a:cs typeface="Times New Roman" panose="02020603050405020304" pitchFamily="18" charset="0"/>
              </a:rPr>
              <a:t>Cintrón v. Jiménez</a:t>
            </a:r>
            <a:r>
              <a:rPr lang="es-PR" sz="2000" kern="100" dirty="0">
                <a:effectLst/>
                <a:latin typeface="Arial" panose="020B0604020202020204" pitchFamily="34" charset="0"/>
                <a:ea typeface="Calibri" panose="020F0502020204030204" pitchFamily="34" charset="0"/>
                <a:cs typeface="Times New Roman" panose="02020603050405020304" pitchFamily="18" charset="0"/>
              </a:rPr>
              <a:t>, Resolución del Tribunal Supremo de 2 de mayo de 2023</a:t>
            </a:r>
            <a:endParaRPr lang="es-PR"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0641004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C1E95-1330-389B-281C-8BE2B17A34DD}"/>
              </a:ext>
            </a:extLst>
          </p:cNvPr>
          <p:cNvSpPr>
            <a:spLocks noGrp="1"/>
          </p:cNvSpPr>
          <p:nvPr>
            <p:ph type="title"/>
          </p:nvPr>
        </p:nvSpPr>
        <p:spPr/>
        <p:txBody>
          <a:bodyPr>
            <a:noAutofit/>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31</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Supervisión a cargo del Secretario de Salud; cambios en registros. (24 L.P.R.A. § 1231) </a:t>
            </a:r>
            <a:endParaRPr lang="es-PR" sz="3200" dirty="0"/>
          </a:p>
        </p:txBody>
      </p:sp>
      <p:sp>
        <p:nvSpPr>
          <p:cNvPr id="3" name="Content Placeholder 2">
            <a:extLst>
              <a:ext uri="{FF2B5EF4-FFF2-40B4-BE49-F238E27FC236}">
                <a16:creationId xmlns:a16="http://schemas.microsoft.com/office/drawing/2014/main" id="{7444FC52-73E6-F7C5-E9A8-8D975F969ADE}"/>
              </a:ext>
            </a:extLst>
          </p:cNvPr>
          <p:cNvSpPr>
            <a:spLocks noGrp="1"/>
          </p:cNvSpPr>
          <p:nvPr>
            <p:ph idx="1"/>
          </p:nvPr>
        </p:nvSpPr>
        <p:spPr>
          <a:xfrm>
            <a:off x="1141412" y="2249486"/>
            <a:ext cx="9905999" cy="4535361"/>
          </a:xfrm>
        </p:spPr>
        <p:txBody>
          <a:bodyPr>
            <a:normAutofit fontScale="85000" lnSpcReduction="20000"/>
          </a:bodyPr>
          <a:lstStyle/>
          <a:p>
            <a:pPr marL="311785" marR="391160" indent="0" algn="ctr">
              <a:lnSpc>
                <a:spcPct val="107000"/>
              </a:lnSpc>
              <a:spcAft>
                <a:spcPts val="800"/>
              </a:spcAft>
              <a:buNone/>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a:t>
            </a:r>
          </a:p>
          <a:p>
            <a:pPr marL="311785" marR="391160" indent="0" algn="just">
              <a:lnSpc>
                <a:spcPct val="107000"/>
              </a:lnSpc>
              <a:spcAft>
                <a:spcPts val="800"/>
              </a:spcAft>
              <a:buNone/>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El cambio, adición o modificación de nombre o </a:t>
            </a:r>
            <a:r>
              <a:rPr lang="es-PR" sz="1800" b="1" i="1" u="sng" kern="100" dirty="0">
                <a:effectLst/>
                <a:latin typeface="Arial" panose="020B0604020202020204" pitchFamily="34" charset="0"/>
                <a:ea typeface="Calibri" panose="020F0502020204030204" pitchFamily="34" charset="0"/>
                <a:cs typeface="Times New Roman" panose="02020603050405020304" pitchFamily="18" charset="0"/>
              </a:rPr>
              <a:t>apellido</a:t>
            </a: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 sólo podrá hacerse a instancia del interesado, quien deberá presentar ante cualquier Sala del Tribunal de Distrito la oportuna solicitud, expresando bajo juramento los motivos de su pretensión, acompañada de la prueba documental pertinente en apoyo de su solicitud. Copia de la solicitud y de toda la prueba documental le será remitida al Ministerio Fiscal simultáneamente con su radicación</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Transcurridos diez (10) días desde la remisión y notificación al Ministerio Fiscal, sin que éste haya formulado objeción alguna, el tribunal entenderá y resolverá los méritos de la petición sin necesidad de celebrar vista o discrecionalmente podrá celebrar vista de estimarlo procedente y dictará el auto que proceda. El auto en que se autorice el cambio, adición o modificación de nombre o apellido se inscribirá en el antiguo Registro Civil mediante anotación extendida al margen de la inscripción de nacimiento del interesado y al margen de la partida de su matrimonio. El cambio, adición o modificación de nombre o apellido se verificará en el Registro General Demográfico tachando en el certificado de nacimiento y en la certificación de la celebración del matrimonio del interesado el nombre o apellido sustituido y consignando el nuevo nombre o apellido autorizado por el tribunal. Las tachaduras se harán de modo que siempre pueda leerse el nombre o apellido suprimido.</a:t>
            </a:r>
          </a:p>
          <a:p>
            <a:pPr marL="311785" marR="391160" indent="0" algn="just">
              <a:lnSpc>
                <a:spcPct val="107000"/>
              </a:lnSpc>
              <a:spcAft>
                <a:spcPts val="800"/>
              </a:spcAft>
              <a:buNone/>
            </a:pPr>
            <a:r>
              <a:rPr lang="es-PR" sz="1800" b="1" i="1" u="sng" dirty="0">
                <a:latin typeface="Arial" panose="020B0604020202020204" pitchFamily="34" charset="0"/>
                <a:ea typeface="Calibri" panose="020F0502020204030204" pitchFamily="34" charset="0"/>
              </a:rPr>
              <a:t>OJO:  Este procedimiento fue añadido por la legislatura en el año 1950. </a:t>
            </a:r>
          </a:p>
          <a:p>
            <a:pPr marL="311785" marR="391160" indent="0" algn="just">
              <a:lnSpc>
                <a:spcPct val="107000"/>
              </a:lnSpc>
              <a:spcAft>
                <a:spcPts val="800"/>
              </a:spcAft>
              <a:buNone/>
            </a:pPr>
            <a:endParaRPr lang="es-PR" sz="1800" dirty="0">
              <a:effectLst/>
              <a:latin typeface="Arial" panose="020B0604020202020204" pitchFamily="34" charset="0"/>
              <a:ea typeface="Calibri" panose="020F0502020204030204" pitchFamily="34" charset="0"/>
            </a:endParaRPr>
          </a:p>
          <a:p>
            <a:pPr marL="311785" marR="391160" indent="0" algn="just">
              <a:lnSpc>
                <a:spcPct val="107000"/>
              </a:lnSpc>
              <a:spcAft>
                <a:spcPts val="800"/>
              </a:spcAft>
              <a:buNone/>
            </a:pPr>
            <a:endParaRPr lang="es-PR" sz="1800" dirty="0">
              <a:latin typeface="Arial" panose="020B0604020202020204" pitchFamily="34" charset="0"/>
              <a:ea typeface="Calibri" panose="020F0502020204030204" pitchFamily="34" charset="0"/>
            </a:endParaRPr>
          </a:p>
          <a:p>
            <a:pPr marL="311785" marR="391160" indent="0" algn="just">
              <a:lnSpc>
                <a:spcPct val="107000"/>
              </a:lnSpc>
              <a:spcAft>
                <a:spcPts val="800"/>
              </a:spcAft>
              <a:buNone/>
            </a:pPr>
            <a:endParaRPr lang="es-PR" dirty="0"/>
          </a:p>
        </p:txBody>
      </p:sp>
    </p:spTree>
    <p:extLst>
      <p:ext uri="{BB962C8B-B14F-4D97-AF65-F5344CB8AC3E}">
        <p14:creationId xmlns:p14="http://schemas.microsoft.com/office/powerpoint/2010/main" val="11975485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0AEDFD-CFB5-9C63-B70C-25BDEC49EE44}"/>
              </a:ext>
            </a:extLst>
          </p:cNvPr>
          <p:cNvSpPr>
            <a:spLocks noGrp="1"/>
          </p:cNvSpPr>
          <p:nvPr>
            <p:ph type="title"/>
          </p:nvPr>
        </p:nvSpPr>
        <p:spPr/>
        <p:txBody>
          <a:bodyPr>
            <a:normAutofit/>
          </a:bodyPr>
          <a:lstStyle/>
          <a:p>
            <a:pPr algn="ctr"/>
            <a:r>
              <a:rPr lang="en-US" sz="5400" b="1" dirty="0"/>
              <a:t>PROCEDIMIENTO JUDICIAL</a:t>
            </a:r>
            <a:br>
              <a:rPr lang="en-US" sz="5400" b="1" dirty="0"/>
            </a:br>
            <a:br>
              <a:rPr lang="en-US" sz="5400" b="1" dirty="0"/>
            </a:br>
            <a:endParaRPr lang="es-PR" sz="5400" b="1" dirty="0"/>
          </a:p>
        </p:txBody>
      </p:sp>
      <p:sp>
        <p:nvSpPr>
          <p:cNvPr id="5" name="Text Placeholder 4">
            <a:extLst>
              <a:ext uri="{FF2B5EF4-FFF2-40B4-BE49-F238E27FC236}">
                <a16:creationId xmlns:a16="http://schemas.microsoft.com/office/drawing/2014/main" id="{5858CFA0-2C31-3510-BADF-7B523679D902}"/>
              </a:ext>
            </a:extLst>
          </p:cNvPr>
          <p:cNvSpPr>
            <a:spLocks noGrp="1"/>
          </p:cNvSpPr>
          <p:nvPr>
            <p:ph type="body" idx="1"/>
          </p:nvPr>
        </p:nvSpPr>
        <p:spPr/>
        <p:txBody>
          <a:bodyPr/>
          <a:lstStyle/>
          <a:p>
            <a:pPr algn="ctr"/>
            <a:r>
              <a:rPr lang="en-US" b="1" dirty="0" err="1"/>
              <a:t>Consideraciones</a:t>
            </a:r>
            <a:r>
              <a:rPr lang="en-US" b="1" dirty="0"/>
              <a:t> </a:t>
            </a:r>
            <a:r>
              <a:rPr lang="en-US" b="1" dirty="0" err="1"/>
              <a:t>importantes</a:t>
            </a:r>
            <a:endParaRPr lang="es-PR" b="1" dirty="0"/>
          </a:p>
        </p:txBody>
      </p:sp>
    </p:spTree>
    <p:extLst>
      <p:ext uri="{BB962C8B-B14F-4D97-AF65-F5344CB8AC3E}">
        <p14:creationId xmlns:p14="http://schemas.microsoft.com/office/powerpoint/2010/main" val="2985280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85827-F9A5-1F96-1B7F-DBDECC2CC2D1}"/>
              </a:ext>
            </a:extLst>
          </p:cNvPr>
          <p:cNvSpPr>
            <a:spLocks noGrp="1"/>
          </p:cNvSpPr>
          <p:nvPr>
            <p:ph type="title"/>
          </p:nvPr>
        </p:nvSpPr>
        <p:spPr>
          <a:xfrm>
            <a:off x="1143000" y="-128016"/>
            <a:ext cx="9906000" cy="5129784"/>
          </a:xfrm>
        </p:spPr>
        <p:txBody>
          <a:bodyPr>
            <a:normAutofit/>
          </a:bodyPr>
          <a:lstStyle/>
          <a:p>
            <a:pPr algn="ctr"/>
            <a:r>
              <a:rPr lang="es-PR" sz="4800" b="1" kern="100" dirty="0">
                <a:effectLst/>
                <a:latin typeface="Arial" panose="020B0604020202020204" pitchFamily="34" charset="0"/>
                <a:ea typeface="Calibri" panose="020F0502020204030204" pitchFamily="34" charset="0"/>
                <a:cs typeface="Times New Roman" panose="02020603050405020304" pitchFamily="18" charset="0"/>
              </a:rPr>
              <a:t>Ley de Asuntos No Contenciosos ante Notario y el Reglamento Notarial</a:t>
            </a:r>
            <a:br>
              <a:rPr lang="es-PR" sz="4800" b="1" kern="100" dirty="0">
                <a:effectLst/>
                <a:latin typeface="Arial" panose="020B0604020202020204" pitchFamily="34" charset="0"/>
                <a:ea typeface="Calibri" panose="020F0502020204030204" pitchFamily="34" charset="0"/>
                <a:cs typeface="Times New Roman" panose="02020603050405020304" pitchFamily="18" charset="0"/>
              </a:rPr>
            </a:br>
            <a:r>
              <a:rPr lang="es-ES" sz="2800" dirty="0"/>
              <a:t>Ley Núm. 282 de 21 de agosto de 1999, según enmendada</a:t>
            </a:r>
            <a:br>
              <a:rPr lang="es-PR" sz="48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4800" dirty="0"/>
          </a:p>
        </p:txBody>
      </p:sp>
    </p:spTree>
    <p:extLst>
      <p:ext uri="{BB962C8B-B14F-4D97-AF65-F5344CB8AC3E}">
        <p14:creationId xmlns:p14="http://schemas.microsoft.com/office/powerpoint/2010/main" val="16623844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CD5209-40A8-1447-423E-2964A30CDAAA}"/>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2</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Asuntos No Contenciosos. (4 L.P.R.A. § 2155</a:t>
            </a:r>
            <a:endParaRPr lang="es-PR" sz="3200" dirty="0"/>
          </a:p>
        </p:txBody>
      </p:sp>
      <p:sp>
        <p:nvSpPr>
          <p:cNvPr id="5" name="Content Placeholder 4">
            <a:extLst>
              <a:ext uri="{FF2B5EF4-FFF2-40B4-BE49-F238E27FC236}">
                <a16:creationId xmlns:a16="http://schemas.microsoft.com/office/drawing/2014/main" id="{B13BD35B-CFE1-5D57-773C-4F47A53BC3B3}"/>
              </a:ext>
            </a:extLst>
          </p:cNvPr>
          <p:cNvSpPr>
            <a:spLocks noGrp="1"/>
          </p:cNvSpPr>
          <p:nvPr>
            <p:ph idx="1"/>
          </p:nvPr>
        </p:nvSpPr>
        <p:spPr>
          <a:xfrm>
            <a:off x="1141412" y="2249486"/>
            <a:ext cx="9905999" cy="4343337"/>
          </a:xfrm>
        </p:spPr>
        <p:txBody>
          <a:bodyPr>
            <a:normAutofit fontScale="85000" lnSpcReduction="1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El notario, además de conocer de los asuntos y procedimientos que al presente se le atribuyen por ley, podrá tramitar los siguientes asuntos y procedimientos: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la Ley de Procedimientos Legales Especiales, antes el Código de Enjuiciamiento Civil: procedimientos de testamentaría y abintestato: declaratoria de herederos (Artículos 552 y 553); y aceptación del cargo y expedición de cartas testamentarias a un albacea por un notario que no fuere aquél en cuya oficina se encuentra protocolado[sic] el testamento (Artículo 597).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la adveración y protocolización de testamento ológrafo (Artículos 639 a 643 del Código Civil).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la declaración de ausencia simple (Artículo 67 del Código Civil).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los procedimientos bajo la Regla 42.2 de Procedimiento Civil, para perpetuar hechos en que no esté planteada una controversia y no puedan resultar en perjuicio de persona cierta y determinada, ni se pretenda utilizar para conferir una identidad a una persona. 5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spcAft>
                <a:spcPts val="800"/>
              </a:spcAft>
              <a:buFont typeface="+mj-lt"/>
              <a:buAutoNum type="arabicPeriod"/>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De los procedimientos para corrección de actas que obren en el Registro Demográfico, </a:t>
            </a: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y de los cambios de nombres y apellidos</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(Artículo 31 de la Ley Núm. 24 de 22 de abril de 1931, según enmendada).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s-PR" sz="1600" b="1" dirty="0"/>
              <a:t>OJO:  Referencias al Código Civil corresponden al del 1930.</a:t>
            </a:r>
            <a:endParaRPr lang="es-PR" sz="1900" b="1" dirty="0"/>
          </a:p>
        </p:txBody>
      </p:sp>
    </p:spTree>
    <p:extLst>
      <p:ext uri="{BB962C8B-B14F-4D97-AF65-F5344CB8AC3E}">
        <p14:creationId xmlns:p14="http://schemas.microsoft.com/office/powerpoint/2010/main" val="37527275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3DC4A-0CD6-FC34-C255-2B3BF4155547}"/>
              </a:ext>
            </a:extLst>
          </p:cNvPr>
          <p:cNvSpPr>
            <a:spLocks noGrp="1"/>
          </p:cNvSpPr>
          <p:nvPr>
            <p:ph type="title"/>
          </p:nvPr>
        </p:nvSpPr>
        <p:spPr/>
        <p:txBody>
          <a:bodyPr>
            <a:noAutofit/>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Artículo 3</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Competencia concurrente. (4 L.P.R.A. § 2156) </a:t>
            </a:r>
            <a:br>
              <a:rPr lang="es-PR" sz="32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3200" dirty="0"/>
          </a:p>
        </p:txBody>
      </p:sp>
      <p:sp>
        <p:nvSpPr>
          <p:cNvPr id="3" name="Content Placeholder 2">
            <a:extLst>
              <a:ext uri="{FF2B5EF4-FFF2-40B4-BE49-F238E27FC236}">
                <a16:creationId xmlns:a16="http://schemas.microsoft.com/office/drawing/2014/main" id="{C26F8613-745F-D119-C955-80915872526F}"/>
              </a:ext>
            </a:extLst>
          </p:cNvPr>
          <p:cNvSpPr>
            <a:spLocks noGrp="1"/>
          </p:cNvSpPr>
          <p:nvPr>
            <p:ph idx="1"/>
          </p:nvPr>
        </p:nvSpPr>
        <p:spPr/>
        <p:txBody>
          <a:bodyPr/>
          <a:lstStyle/>
          <a:p>
            <a:pPr marL="0" indent="0">
              <a:buNone/>
            </a:pPr>
            <a:endParaRPr lang="en-US" dirty="0"/>
          </a:p>
          <a:p>
            <a:pPr marL="0" indent="0" algn="just">
              <a:buNone/>
            </a:pPr>
            <a:r>
              <a:rPr lang="es-PR" dirty="0">
                <a:effectLst/>
                <a:latin typeface="Arial" panose="020B0604020202020204" pitchFamily="34" charset="0"/>
                <a:ea typeface="Calibri" panose="020F0502020204030204" pitchFamily="34" charset="0"/>
              </a:rPr>
              <a:t>La competencia en sede notarial en los asuntos a que se refiere el Artículo 2 de esta Ley será concurrente con la ejercida por los Tribunales. El peticionario tendrá la opción de presentar el asunto ante el notario o ante el Tribunal, según lo estime conveniente.</a:t>
            </a:r>
          </a:p>
          <a:p>
            <a:pPr marL="0" indent="0" algn="just">
              <a:buNone/>
            </a:pPr>
            <a:endParaRPr lang="es-PR" dirty="0">
              <a:latin typeface="Arial" panose="020B0604020202020204" pitchFamily="34" charset="0"/>
              <a:ea typeface="Calibri" panose="020F0502020204030204" pitchFamily="34" charset="0"/>
            </a:endParaRPr>
          </a:p>
          <a:p>
            <a:pPr marL="0" indent="0" algn="just">
              <a:buNone/>
            </a:pPr>
            <a:r>
              <a:rPr lang="es-PR" b="1" dirty="0">
                <a:latin typeface="Arial" panose="020B0604020202020204" pitchFamily="34" charset="0"/>
                <a:ea typeface="Calibri" panose="020F0502020204030204" pitchFamily="34" charset="0"/>
              </a:rPr>
              <a:t>OJO:  Algunas Consideraciones Prácticas</a:t>
            </a:r>
            <a:endParaRPr lang="es-PR" b="1" dirty="0"/>
          </a:p>
        </p:txBody>
      </p:sp>
    </p:spTree>
    <p:extLst>
      <p:ext uri="{BB962C8B-B14F-4D97-AF65-F5344CB8AC3E}">
        <p14:creationId xmlns:p14="http://schemas.microsoft.com/office/powerpoint/2010/main" val="11166807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99892B-F140-69CC-B91E-076F863612FB}"/>
              </a:ext>
            </a:extLst>
          </p:cNvPr>
          <p:cNvSpPr>
            <a:spLocks noGrp="1"/>
          </p:cNvSpPr>
          <p:nvPr>
            <p:ph type="title"/>
          </p:nvPr>
        </p:nvSpPr>
        <p:spPr/>
        <p:txBody>
          <a:bodyPr>
            <a:normAutofit/>
          </a:bodyPr>
          <a:lstStyle/>
          <a:p>
            <a:pPr algn="ctr"/>
            <a:r>
              <a:rPr lang="en-US" sz="5400" dirty="0" err="1"/>
              <a:t>Procedimiento</a:t>
            </a:r>
            <a:r>
              <a:rPr lang="en-US" sz="5400" dirty="0"/>
              <a:t> </a:t>
            </a:r>
            <a:r>
              <a:rPr lang="en-US" sz="5400" dirty="0" err="1"/>
              <a:t>en</a:t>
            </a:r>
            <a:r>
              <a:rPr lang="en-US" sz="5400" dirty="0"/>
              <a:t> </a:t>
            </a:r>
            <a:r>
              <a:rPr lang="en-US" sz="5400" dirty="0" err="1"/>
              <a:t>sede</a:t>
            </a:r>
            <a:r>
              <a:rPr lang="en-US" sz="5400" dirty="0"/>
              <a:t> notarial</a:t>
            </a:r>
            <a:endParaRPr lang="es-PR" sz="5400" dirty="0"/>
          </a:p>
        </p:txBody>
      </p:sp>
      <p:sp>
        <p:nvSpPr>
          <p:cNvPr id="5" name="Text Placeholder 4">
            <a:extLst>
              <a:ext uri="{FF2B5EF4-FFF2-40B4-BE49-F238E27FC236}">
                <a16:creationId xmlns:a16="http://schemas.microsoft.com/office/drawing/2014/main" id="{09334588-5E0C-8163-AB8C-7ACC899B4AEB}"/>
              </a:ext>
            </a:extLst>
          </p:cNvPr>
          <p:cNvSpPr>
            <a:spLocks noGrp="1"/>
          </p:cNvSpPr>
          <p:nvPr>
            <p:ph type="body" idx="1"/>
          </p:nvPr>
        </p:nvSpPr>
        <p:spPr/>
        <p:txBody>
          <a:bodyPr/>
          <a:lstStyle/>
          <a:p>
            <a:pPr algn="ctr"/>
            <a:r>
              <a:rPr lang="en-US" dirty="0"/>
              <a:t>Art. 5 de la ley de </a:t>
            </a:r>
            <a:r>
              <a:rPr lang="en-US" dirty="0" err="1"/>
              <a:t>asuntos</a:t>
            </a:r>
            <a:r>
              <a:rPr lang="en-US" dirty="0"/>
              <a:t> no </a:t>
            </a:r>
            <a:r>
              <a:rPr lang="en-US" dirty="0" err="1"/>
              <a:t>contenciosos</a:t>
            </a:r>
            <a:r>
              <a:rPr lang="en-US" dirty="0"/>
              <a:t> ante </a:t>
            </a:r>
            <a:r>
              <a:rPr lang="en-US" dirty="0" err="1"/>
              <a:t>notario</a:t>
            </a:r>
            <a:endParaRPr lang="en-US" dirty="0"/>
          </a:p>
          <a:p>
            <a:pPr algn="ctr"/>
            <a:r>
              <a:rPr lang="en-US" dirty="0"/>
              <a:t>Y </a:t>
            </a:r>
            <a:r>
              <a:rPr lang="en-US" dirty="0" err="1"/>
              <a:t>reglas</a:t>
            </a:r>
            <a:r>
              <a:rPr lang="en-US" dirty="0"/>
              <a:t> 90, 91, 125 et </a:t>
            </a:r>
            <a:r>
              <a:rPr lang="en-US" dirty="0" err="1"/>
              <a:t>als</a:t>
            </a:r>
            <a:r>
              <a:rPr lang="en-US" dirty="0"/>
              <a:t>. Del </a:t>
            </a:r>
            <a:r>
              <a:rPr lang="en-US" dirty="0" err="1"/>
              <a:t>reglamento</a:t>
            </a:r>
            <a:r>
              <a:rPr lang="en-US" dirty="0"/>
              <a:t> notarial (Sub </a:t>
            </a:r>
            <a:r>
              <a:rPr lang="en-US" dirty="0" err="1"/>
              <a:t>parte</a:t>
            </a:r>
            <a:r>
              <a:rPr lang="en-US" dirty="0"/>
              <a:t> </a:t>
            </a:r>
            <a:r>
              <a:rPr lang="en-US" dirty="0" err="1"/>
              <a:t>i</a:t>
            </a:r>
            <a:r>
              <a:rPr lang="en-US" dirty="0"/>
              <a:t>)</a:t>
            </a:r>
            <a:endParaRPr lang="es-PR" dirty="0"/>
          </a:p>
        </p:txBody>
      </p:sp>
    </p:spTree>
    <p:extLst>
      <p:ext uri="{BB962C8B-B14F-4D97-AF65-F5344CB8AC3E}">
        <p14:creationId xmlns:p14="http://schemas.microsoft.com/office/powerpoint/2010/main" val="170259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68BD571-46FC-AA04-60FA-4ABCAE8B526E}"/>
              </a:ext>
            </a:extLst>
          </p:cNvPr>
          <p:cNvSpPr>
            <a:spLocks noGrp="1"/>
          </p:cNvSpPr>
          <p:nvPr>
            <p:ph type="title"/>
          </p:nvPr>
        </p:nvSpPr>
        <p:spPr/>
        <p:txBody>
          <a:bodyPr/>
          <a:lstStyle/>
          <a:p>
            <a:pPr algn="ctr"/>
            <a:r>
              <a:rPr lang="en-US" b="1" dirty="0"/>
              <a:t>PROCEDIMIENTO EN GENERAL</a:t>
            </a:r>
            <a:endParaRPr lang="es-PR" b="1" dirty="0"/>
          </a:p>
        </p:txBody>
      </p:sp>
      <p:sp>
        <p:nvSpPr>
          <p:cNvPr id="5" name="Content Placeholder 4">
            <a:extLst>
              <a:ext uri="{FF2B5EF4-FFF2-40B4-BE49-F238E27FC236}">
                <a16:creationId xmlns:a16="http://schemas.microsoft.com/office/drawing/2014/main" id="{F1DE53E1-5C17-5966-0BDC-5FB85E6B5816}"/>
              </a:ext>
            </a:extLst>
          </p:cNvPr>
          <p:cNvSpPr>
            <a:spLocks noGrp="1"/>
          </p:cNvSpPr>
          <p:nvPr>
            <p:ph idx="1"/>
          </p:nvPr>
        </p:nvSpPr>
        <p:spPr>
          <a:xfrm>
            <a:off x="1141412" y="2249486"/>
            <a:ext cx="9905999" cy="4434777"/>
          </a:xfrm>
        </p:spPr>
        <p:txBody>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El trámite ante sede notarial se iniciará mediante requerimiento por quien esté legitimado para ello.  El notario (la Notaria) deberá: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r>
              <a:rPr lang="es-PR" sz="1800" dirty="0">
                <a:effectLst/>
                <a:latin typeface="Arial" panose="020B0604020202020204" pitchFamily="34" charset="0"/>
                <a:ea typeface="Calibri" panose="020F0502020204030204" pitchFamily="34" charset="0"/>
              </a:rPr>
              <a:t>1. Notificar al Registro General de Competencias Notariales el inicio de su intervención dentro del </a:t>
            </a:r>
            <a:r>
              <a:rPr lang="es-PR" sz="1800" u="sng" dirty="0">
                <a:effectLst/>
                <a:latin typeface="Arial" panose="020B0604020202020204" pitchFamily="34" charset="0"/>
                <a:ea typeface="Calibri" panose="020F0502020204030204" pitchFamily="34" charset="0"/>
              </a:rPr>
              <a:t>término de 3 días laborables de haber firmado el contrato de servicios profesionales notariales para tramitar el procedimiento de que se trate</a:t>
            </a:r>
            <a:r>
              <a:rPr lang="es-PR" sz="1800" dirty="0">
                <a:effectLst/>
                <a:latin typeface="Arial" panose="020B0604020202020204" pitchFamily="34" charset="0"/>
                <a:ea typeface="Calibri" panose="020F0502020204030204" pitchFamily="34" charset="0"/>
              </a:rPr>
              <a:t>. El término será de estricto cumplimiento.  Las normas sobre la presentación de la notificación, que podrá ser por vía electrónica, así como su contenido, serán dispuestas por el Tribunal Supremo mediante reglamento.</a:t>
            </a:r>
          </a:p>
          <a:p>
            <a:pPr algn="just"/>
            <a:endParaRPr lang="es-PR" sz="1800" dirty="0">
              <a:latin typeface="Arial" panose="020B0604020202020204" pitchFamily="34" charset="0"/>
              <a:ea typeface="Calibri" panose="020F0502020204030204" pitchFamily="34" charset="0"/>
            </a:endParaRPr>
          </a:p>
          <a:p>
            <a:pPr marL="0" indent="0" algn="just">
              <a:buNone/>
            </a:pPr>
            <a:r>
              <a:rPr lang="es-PR" sz="1800" dirty="0">
                <a:latin typeface="Arial" panose="020B0604020202020204" pitchFamily="34" charset="0"/>
                <a:ea typeface="Calibri" panose="020F0502020204030204" pitchFamily="34" charset="0"/>
              </a:rPr>
              <a:t>SIGNO NOTARIAL</a:t>
            </a:r>
            <a:endParaRPr lang="es-PR" dirty="0"/>
          </a:p>
        </p:txBody>
      </p:sp>
    </p:spTree>
    <p:extLst>
      <p:ext uri="{BB962C8B-B14F-4D97-AF65-F5344CB8AC3E}">
        <p14:creationId xmlns:p14="http://schemas.microsoft.com/office/powerpoint/2010/main" val="26586884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FA2DB-DC5C-1CB4-9D51-4EE7C415B156}"/>
              </a:ext>
            </a:extLst>
          </p:cNvPr>
          <p:cNvSpPr>
            <a:spLocks noGrp="1"/>
          </p:cNvSpPr>
          <p:nvPr>
            <p:ph type="title"/>
          </p:nvPr>
        </p:nvSpPr>
        <p:spPr/>
        <p:txBody>
          <a:bodyPr/>
          <a:lstStyle/>
          <a:p>
            <a:pPr algn="ctr"/>
            <a:r>
              <a:rPr lang="en-US" b="1" dirty="0"/>
              <a:t>PROCEDIMIENTO EN GENERAL</a:t>
            </a:r>
            <a:endParaRPr lang="es-PR" dirty="0"/>
          </a:p>
        </p:txBody>
      </p:sp>
      <p:sp>
        <p:nvSpPr>
          <p:cNvPr id="3" name="Content Placeholder 2">
            <a:extLst>
              <a:ext uri="{FF2B5EF4-FFF2-40B4-BE49-F238E27FC236}">
                <a16:creationId xmlns:a16="http://schemas.microsoft.com/office/drawing/2014/main" id="{212FA356-507B-93F3-D9D8-9088A2572C3E}"/>
              </a:ext>
            </a:extLst>
          </p:cNvPr>
          <p:cNvSpPr>
            <a:spLocks noGrp="1"/>
          </p:cNvSpPr>
          <p:nvPr>
            <p:ph idx="1"/>
          </p:nvPr>
        </p:nvSpPr>
        <p:spPr/>
        <p:txBody>
          <a:bodyPr>
            <a:normAutofit lnSpcReduction="10000"/>
          </a:bodyPr>
          <a:lstStyle/>
          <a:p>
            <a:pPr marL="0" indent="0" algn="just">
              <a:buNone/>
            </a:pPr>
            <a:r>
              <a:rPr lang="es-PR" sz="2800" kern="100" dirty="0">
                <a:effectLst/>
                <a:latin typeface="Arial" panose="020B0604020202020204" pitchFamily="34" charset="0"/>
                <a:ea typeface="Calibri" panose="020F0502020204030204" pitchFamily="34" charset="0"/>
                <a:cs typeface="Times New Roman" panose="02020603050405020304" pitchFamily="18" charset="0"/>
              </a:rPr>
              <a:t>2. Reunir la documentación requerida, según sea el caso. Esta documentación podrá ser aportada por quien requiera la actuación del notario u obtenida por el propio notario.   (</a:t>
            </a:r>
            <a:r>
              <a:rPr lang="es-PR" sz="2800" u="sng" kern="100" dirty="0">
                <a:effectLst/>
                <a:latin typeface="Arial" panose="020B0604020202020204" pitchFamily="34" charset="0"/>
                <a:ea typeface="Calibri" panose="020F0502020204030204" pitchFamily="34" charset="0"/>
                <a:cs typeface="Times New Roman" panose="02020603050405020304" pitchFamily="18" charset="0"/>
              </a:rPr>
              <a:t>Regla 126 del Reglamento Notarial</a:t>
            </a:r>
            <a:r>
              <a:rPr lang="es-PR" sz="2800" kern="100" dirty="0">
                <a:effectLst/>
                <a:latin typeface="Arial" panose="020B0604020202020204" pitchFamily="34" charset="0"/>
                <a:ea typeface="Calibri" panose="020F0502020204030204" pitchFamily="34" charset="0"/>
                <a:cs typeface="Times New Roman" panose="02020603050405020304" pitchFamily="18" charset="0"/>
              </a:rPr>
              <a:t>)</a:t>
            </a:r>
          </a:p>
          <a:p>
            <a:pPr marL="0" indent="0" algn="just">
              <a:buNone/>
            </a:pPr>
            <a:r>
              <a:rPr lang="es-PR" sz="2800" kern="100" dirty="0">
                <a:effectLst/>
                <a:latin typeface="Arial" panose="020B0604020202020204" pitchFamily="34" charset="0"/>
                <a:ea typeface="Calibri" panose="020F0502020204030204" pitchFamily="34" charset="0"/>
                <a:cs typeface="Times New Roman" panose="02020603050405020304" pitchFamily="18" charset="0"/>
              </a:rPr>
              <a:t>3. Calificar y determinar si los documentos recibidos u obtenidos reúnen los requisitos exigidos en cada caso por el ordenamiento jurídico. </a:t>
            </a:r>
            <a:endParaRPr lang="es-PR"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PR"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185975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56B8C-0328-4429-5787-0E1985CEB02D}"/>
              </a:ext>
            </a:extLst>
          </p:cNvPr>
          <p:cNvSpPr>
            <a:spLocks noGrp="1"/>
          </p:cNvSpPr>
          <p:nvPr>
            <p:ph type="title"/>
          </p:nvPr>
        </p:nvSpPr>
        <p:spPr/>
        <p:txBody>
          <a:bodyPr>
            <a:normAutofit/>
          </a:bodyPr>
          <a:lstStyle/>
          <a:p>
            <a:pPr algn="ctr"/>
            <a:r>
              <a:rPr lang="en-US" sz="4000" b="1" dirty="0"/>
              <a:t>UN PUNTO DE PARTIDA</a:t>
            </a:r>
            <a:endParaRPr lang="es-PR" sz="4000" b="1" dirty="0"/>
          </a:p>
        </p:txBody>
      </p:sp>
      <p:sp>
        <p:nvSpPr>
          <p:cNvPr id="3" name="Content Placeholder 2">
            <a:extLst>
              <a:ext uri="{FF2B5EF4-FFF2-40B4-BE49-F238E27FC236}">
                <a16:creationId xmlns:a16="http://schemas.microsoft.com/office/drawing/2014/main" id="{842AE250-BA59-0C37-FBF3-FB59B3F25EEB}"/>
              </a:ext>
            </a:extLst>
          </p:cNvPr>
          <p:cNvSpPr>
            <a:spLocks noGrp="1"/>
          </p:cNvSpPr>
          <p:nvPr>
            <p:ph idx="1"/>
          </p:nvPr>
        </p:nvSpPr>
        <p:spPr/>
        <p:txBody>
          <a:bodyPr/>
          <a:lstStyle/>
          <a:p>
            <a:pPr marL="0" indent="0">
              <a:buNone/>
            </a:pPr>
            <a:endParaRPr lang="en-US" dirty="0"/>
          </a:p>
          <a:p>
            <a:pPr marL="0" indent="0" algn="just">
              <a:buNone/>
            </a:pPr>
            <a:r>
              <a:rPr lang="es-PR" sz="1800" b="1" spc="-25" dirty="0">
                <a:effectLst/>
                <a:latin typeface="Arial" panose="020B0604020202020204" pitchFamily="34" charset="0"/>
                <a:ea typeface="Calibri" panose="020F0502020204030204" pitchFamily="34" charset="0"/>
              </a:rPr>
              <a:t>Discutiremos la figura jurídica del nombre de la persona natural como un concepto inherente al derecho a la identidad de la persona y como componente esencial, unido al asunto del indicador de género, de los conceptos de libertad, intimidad, derecho a la vida privada y la posibilidad de todo ser humano de autodeterminarse y escoger libremente las opciones y circunstancias que le dan sentido a su existencia libre de discrimen.</a:t>
            </a:r>
          </a:p>
          <a:p>
            <a:pPr marL="0" indent="0" algn="just">
              <a:buNone/>
            </a:pPr>
            <a:endParaRPr lang="es-PR" sz="1800" b="1" spc="-25" dirty="0">
              <a:solidFill>
                <a:srgbClr val="292929"/>
              </a:solidFill>
              <a:highlight>
                <a:srgbClr val="FFFFFF"/>
              </a:highlight>
              <a:latin typeface="Arial" panose="020B0604020202020204" pitchFamily="34" charset="0"/>
              <a:ea typeface="Calibri" panose="020F0502020204030204" pitchFamily="34" charset="0"/>
            </a:endParaRPr>
          </a:p>
          <a:p>
            <a:pPr marL="0" indent="0" algn="ctr">
              <a:buNone/>
            </a:pPr>
            <a:r>
              <a:rPr lang="es-PR" sz="1800" b="1" spc="-25" dirty="0">
                <a:latin typeface="Arial" panose="020B0604020202020204" pitchFamily="34" charset="0"/>
                <a:ea typeface="Calibri" panose="020F0502020204030204" pitchFamily="34" charset="0"/>
              </a:rPr>
              <a:t>DIGNIDAD DEL SER HUMANO</a:t>
            </a:r>
            <a:endParaRPr lang="es-PR" dirty="0"/>
          </a:p>
        </p:txBody>
      </p:sp>
    </p:spTree>
    <p:extLst>
      <p:ext uri="{BB962C8B-B14F-4D97-AF65-F5344CB8AC3E}">
        <p14:creationId xmlns:p14="http://schemas.microsoft.com/office/powerpoint/2010/main" val="17197998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FDAB9-6C48-A81C-8F99-E66B3FB1031A}"/>
              </a:ext>
            </a:extLst>
          </p:cNvPr>
          <p:cNvSpPr>
            <a:spLocks noGrp="1"/>
          </p:cNvSpPr>
          <p:nvPr>
            <p:ph type="title"/>
          </p:nvPr>
        </p:nvSpPr>
        <p:spPr/>
        <p:txBody>
          <a:bodyPr/>
          <a:lstStyle/>
          <a:p>
            <a:pPr algn="ctr"/>
            <a:r>
              <a:rPr lang="en-US" b="1" dirty="0"/>
              <a:t>PROCEDIMIENTO EN GENERAL</a:t>
            </a:r>
            <a:endParaRPr lang="es-PR" dirty="0"/>
          </a:p>
        </p:txBody>
      </p:sp>
      <p:sp>
        <p:nvSpPr>
          <p:cNvPr id="3" name="Content Placeholder 2">
            <a:extLst>
              <a:ext uri="{FF2B5EF4-FFF2-40B4-BE49-F238E27FC236}">
                <a16:creationId xmlns:a16="http://schemas.microsoft.com/office/drawing/2014/main" id="{435837A8-E6B0-7E57-0A34-84049B78905C}"/>
              </a:ext>
            </a:extLst>
          </p:cNvPr>
          <p:cNvSpPr>
            <a:spLocks noGrp="1"/>
          </p:cNvSpPr>
          <p:nvPr>
            <p:ph idx="1"/>
          </p:nvPr>
        </p:nvSpPr>
        <p:spPr/>
        <p:txBody>
          <a:bodyPr>
            <a:normAutofit/>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4. Si luego de calificar los documentos concluye que procede realizar la declaración de hechos y de derecho solicitada por el requirente, el notario hará constar en un acta notarial lo siguiente: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El nombre y apellidos del requirente.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Las diligencias efectuadas.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 Las declaraciones recibidas y los documentos examinados.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 La declaración de los hechos y del derecho correspondiente.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23193646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724E5-52C1-D0C7-0A45-F81FD37BF622}"/>
              </a:ext>
            </a:extLst>
          </p:cNvPr>
          <p:cNvSpPr>
            <a:spLocks noGrp="1"/>
          </p:cNvSpPr>
          <p:nvPr>
            <p:ph type="title"/>
          </p:nvPr>
        </p:nvSpPr>
        <p:spPr/>
        <p:txBody>
          <a:bodyPr/>
          <a:lstStyle/>
          <a:p>
            <a:pPr algn="ctr"/>
            <a:r>
              <a:rPr lang="en-US" b="1" dirty="0"/>
              <a:t>PROCEDIMIENTO EN GENERAL</a:t>
            </a:r>
            <a:endParaRPr lang="es-PR" dirty="0"/>
          </a:p>
        </p:txBody>
      </p:sp>
      <p:sp>
        <p:nvSpPr>
          <p:cNvPr id="3" name="Content Placeholder 2">
            <a:extLst>
              <a:ext uri="{FF2B5EF4-FFF2-40B4-BE49-F238E27FC236}">
                <a16:creationId xmlns:a16="http://schemas.microsoft.com/office/drawing/2014/main" id="{478098A3-598D-A2E0-0437-9F1350217F3F}"/>
              </a:ext>
            </a:extLst>
          </p:cNvPr>
          <p:cNvSpPr>
            <a:spLocks noGrp="1"/>
          </p:cNvSpPr>
          <p:nvPr>
            <p:ph idx="1"/>
          </p:nvPr>
        </p:nvSpPr>
        <p:spPr/>
        <p:txBody>
          <a:bodyPr>
            <a:normAutofit/>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5. Preparar un expediente conteniendo las declaraciones juradas, los documentos examinados, las notificaciones a las partes interesadas y un índice de todos los documentos que obran en el mismo.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6.  Remitir una notificación de su determinación del procedimiento, al Registro General de Competencias Notariales dentro del término de setenta y dos (72) horas. </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Calibri" panose="020F0502020204030204" pitchFamily="34" charset="0"/>
                <a:ea typeface="Calibri" panose="020F0502020204030204" pitchFamily="34" charset="0"/>
                <a:cs typeface="Times New Roman" panose="02020603050405020304" pitchFamily="18" charset="0"/>
              </a:rPr>
              <a:t>7. </a:t>
            </a:r>
            <a:r>
              <a:rPr lang="es-PR" sz="1800" dirty="0">
                <a:effectLst/>
                <a:latin typeface="Arial" panose="020B0604020202020204" pitchFamily="34" charset="0"/>
                <a:ea typeface="Calibri" panose="020F0502020204030204" pitchFamily="34" charset="0"/>
              </a:rPr>
              <a:t>El Tribunal Supremo dispondrá por reglamento los términos de la custodia, conservación y entrega del expediente. </a:t>
            </a:r>
            <a:endParaRPr lang="es-PR" dirty="0"/>
          </a:p>
        </p:txBody>
      </p:sp>
    </p:spTree>
    <p:extLst>
      <p:ext uri="{BB962C8B-B14F-4D97-AF65-F5344CB8AC3E}">
        <p14:creationId xmlns:p14="http://schemas.microsoft.com/office/powerpoint/2010/main" val="1982361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1924C-8132-8BD1-9C53-CBB5CEA2901E}"/>
              </a:ext>
            </a:extLst>
          </p:cNvPr>
          <p:cNvSpPr>
            <a:spLocks noGrp="1"/>
          </p:cNvSpPr>
          <p:nvPr>
            <p:ph type="title"/>
          </p:nvPr>
        </p:nvSpPr>
        <p:spPr/>
        <p:txBody>
          <a:bodyPr>
            <a:normAutofit fontScale="90000"/>
          </a:bodyPr>
          <a:lstStyle/>
          <a:p>
            <a:pPr algn="ctr"/>
            <a:r>
              <a:rPr lang="es-PR" sz="3600" b="1" kern="100" dirty="0">
                <a:effectLst/>
                <a:latin typeface="Arial" panose="020B0604020202020204" pitchFamily="34" charset="0"/>
                <a:ea typeface="Calibri" panose="020F0502020204030204" pitchFamily="34" charset="0"/>
                <a:cs typeface="Times New Roman" panose="02020603050405020304" pitchFamily="18" charset="0"/>
              </a:rPr>
              <a:t>Artículo 6</a:t>
            </a:r>
            <a:br>
              <a:rPr lang="es-PR" sz="36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600" b="1" kern="100" dirty="0">
                <a:effectLst/>
                <a:latin typeface="Arial" panose="020B0604020202020204" pitchFamily="34" charset="0"/>
                <a:ea typeface="Calibri" panose="020F0502020204030204" pitchFamily="34" charset="0"/>
                <a:cs typeface="Times New Roman" panose="02020603050405020304" pitchFamily="18" charset="0"/>
              </a:rPr>
              <a:t>Cese del trámite. (4 L.P.R.A. § 2159) </a:t>
            </a:r>
            <a:br>
              <a:rPr lang="es-PR" sz="32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dirty="0"/>
          </a:p>
        </p:txBody>
      </p:sp>
      <p:sp>
        <p:nvSpPr>
          <p:cNvPr id="3" name="Content Placeholder 2">
            <a:extLst>
              <a:ext uri="{FF2B5EF4-FFF2-40B4-BE49-F238E27FC236}">
                <a16:creationId xmlns:a16="http://schemas.microsoft.com/office/drawing/2014/main" id="{A9C523E1-F7AD-E42F-28D8-0EE3E6B153EB}"/>
              </a:ext>
            </a:extLst>
          </p:cNvPr>
          <p:cNvSpPr>
            <a:spLocks noGrp="1"/>
          </p:cNvSpPr>
          <p:nvPr>
            <p:ph idx="1"/>
          </p:nvPr>
        </p:nvSpPr>
        <p:spPr>
          <a:xfrm>
            <a:off x="1141412" y="1810512"/>
            <a:ext cx="9905999" cy="5047488"/>
          </a:xfrm>
        </p:spPr>
        <p:txBody>
          <a:bodyPr>
            <a:normAutofit fontScale="70000" lnSpcReduction="2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Si luego de recibidos y calificados todos los documentos, el notario concluye que no procede hacer la declaración de hechos y de derecho solicitada por el requirente, le devolverá todos los documentos que obran en el expediente preparado según dispone la Ley. Además, le informará que con la entrega de los documentos cesa su intervención, le explicará el motivo y notificará al Registro General de Competencias Notariales dentro del término de 3 días laborables.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El notario también cesará todo trámite con relación a un asunto si: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No recibió en un plazo razonable acordado con el requirente, toda la información o documentación necesaria para hacer una declaración de hechos y de derecho;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Surgiere oposición fundamentada del Ministerio Público, en aquellos casos en que esta Ley requiera su intervención;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 Surgiere controversia u oposición en un procedimiento de jurisdicción voluntaria, entre quienes demuestren tener interés legítimo;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d. Se solicitare el cese voluntario del trámite por el requirente o a iniciativa del notario; 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 Tuviere conocimiento de que el asunto se está tramitando en el tribunal.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En todas las situaciones descritas en este Artículo, el notario y el requirente deberán cumplir lo acordado sobre los honorarios notariales, según se dispone en esta Ley.  </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Además, </a:t>
            </a:r>
            <a:r>
              <a:rPr lang="es-PR" sz="1800" u="sng" dirty="0">
                <a:effectLst/>
                <a:latin typeface="Arial" panose="020B0604020202020204" pitchFamily="34" charset="0"/>
                <a:ea typeface="Calibri" panose="020F0502020204030204" pitchFamily="34" charset="0"/>
              </a:rPr>
              <a:t>el notario preparará un acta notarial y notificará al Registro General de Competencias Notariales el cese de sus actuaciones</a:t>
            </a:r>
            <a:r>
              <a:rPr lang="es-PR" sz="1800" dirty="0">
                <a:effectLst/>
                <a:latin typeface="Arial" panose="020B0604020202020204" pitchFamily="34" charset="0"/>
                <a:ea typeface="Calibri" panose="020F0502020204030204" pitchFamily="34" charset="0"/>
              </a:rPr>
              <a:t>. </a:t>
            </a:r>
            <a:endParaRPr lang="es-PR" dirty="0"/>
          </a:p>
        </p:txBody>
      </p:sp>
    </p:spTree>
    <p:extLst>
      <p:ext uri="{BB962C8B-B14F-4D97-AF65-F5344CB8AC3E}">
        <p14:creationId xmlns:p14="http://schemas.microsoft.com/office/powerpoint/2010/main" val="1230421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DDC0F-6C24-E5C1-D1B0-6690CB7ADF52}"/>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7</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Manifestaciones bajo juramento. (4 L.P.R.A. § 2160</a:t>
            </a:r>
            <a:endParaRPr lang="es-PR" sz="3200" dirty="0"/>
          </a:p>
        </p:txBody>
      </p:sp>
      <p:sp>
        <p:nvSpPr>
          <p:cNvPr id="3" name="Content Placeholder 2">
            <a:extLst>
              <a:ext uri="{FF2B5EF4-FFF2-40B4-BE49-F238E27FC236}">
                <a16:creationId xmlns:a16="http://schemas.microsoft.com/office/drawing/2014/main" id="{76E80591-013E-093B-48A7-167B00348634}"/>
              </a:ext>
            </a:extLst>
          </p:cNvPr>
          <p:cNvSpPr>
            <a:spLocks noGrp="1"/>
          </p:cNvSpPr>
          <p:nvPr>
            <p:ph idx="1"/>
          </p:nvPr>
        </p:nvSpPr>
        <p:spPr/>
        <p:txBody>
          <a:bodyPr/>
          <a:lstStyle/>
          <a:p>
            <a:pPr marL="0" indent="0">
              <a:buNone/>
            </a:pPr>
            <a:endParaRPr lang="en-US" dirty="0"/>
          </a:p>
          <a:p>
            <a:pPr marL="0" indent="0" algn="jus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Toda manifestación que el requirente le haga al notario, y que sea esencial para la tramitación del asunto, deberá ser hecha bajo juramento. El acta notarial deberá incluir las manifestaciones del requirente, junto con una mención del notario a los efectos de que las mismas fueron hechas bajo juramento.</a:t>
            </a:r>
          </a:p>
          <a:p>
            <a:pPr marL="0" indent="0" algn="just">
              <a:buNone/>
            </a:pPr>
            <a:endParaRPr lang="es-PR" sz="1800" kern="100" dirty="0">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endParaRPr lang="es-PR"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1800" kern="100" dirty="0">
                <a:latin typeface="Arial" panose="020B0604020202020204" pitchFamily="34" charset="0"/>
                <a:ea typeface="Calibri" panose="020F0502020204030204" pitchFamily="34" charset="0"/>
                <a:cs typeface="Times New Roman" panose="02020603050405020304" pitchFamily="18" charset="0"/>
              </a:rPr>
              <a:t>OJO:  ¿Cómo se hace?</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PR" dirty="0"/>
          </a:p>
        </p:txBody>
      </p:sp>
    </p:spTree>
    <p:extLst>
      <p:ext uri="{BB962C8B-B14F-4D97-AF65-F5344CB8AC3E}">
        <p14:creationId xmlns:p14="http://schemas.microsoft.com/office/powerpoint/2010/main" val="7346213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E462F-E767-738A-F2BE-D1A8F6F02C80}"/>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Artículo 8</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Asuntos que requieren la intervención del Ministerio Público. (4 L.P.R.A. § 2161)</a:t>
            </a:r>
            <a:endParaRPr lang="es-PR" sz="3200" dirty="0"/>
          </a:p>
        </p:txBody>
      </p:sp>
      <p:sp>
        <p:nvSpPr>
          <p:cNvPr id="3" name="Content Placeholder 2">
            <a:extLst>
              <a:ext uri="{FF2B5EF4-FFF2-40B4-BE49-F238E27FC236}">
                <a16:creationId xmlns:a16="http://schemas.microsoft.com/office/drawing/2014/main" id="{A7FB1DCF-5BEB-ED98-2FCA-AD49B58BA578}"/>
              </a:ext>
            </a:extLst>
          </p:cNvPr>
          <p:cNvSpPr>
            <a:spLocks noGrp="1"/>
          </p:cNvSpPr>
          <p:nvPr>
            <p:ph idx="1"/>
          </p:nvPr>
        </p:nvSpPr>
        <p:spPr/>
        <p:txBody>
          <a:bodyPr>
            <a:normAutofit fontScale="92500" lnSpcReduction="1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En aquellos asuntos en que entre los interesados se encuentren menores o incapacitados judicialmente, </a:t>
            </a:r>
            <a:r>
              <a:rPr lang="es-PR" sz="1800" b="1" u="sng" kern="100" dirty="0">
                <a:effectLst/>
                <a:latin typeface="Arial" panose="020B0604020202020204" pitchFamily="34" charset="0"/>
                <a:ea typeface="Calibri" panose="020F0502020204030204" pitchFamily="34" charset="0"/>
                <a:cs typeface="Times New Roman" panose="02020603050405020304" pitchFamily="18" charset="0"/>
              </a:rPr>
              <a:t>o en los que se solicite el cambio de nombre o apellido</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o los asuntos ad </a:t>
            </a:r>
            <a:r>
              <a:rPr lang="es-PR" sz="1800" kern="100" dirty="0" err="1">
                <a:effectLst/>
                <a:latin typeface="Arial" panose="020B0604020202020204" pitchFamily="34" charset="0"/>
                <a:ea typeface="Calibri" panose="020F0502020204030204" pitchFamily="34" charset="0"/>
                <a:cs typeface="Times New Roman" panose="02020603050405020304" pitchFamily="18" charset="0"/>
              </a:rPr>
              <a:t>perpetuam</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r>
              <a:rPr lang="es-PR" sz="1800" kern="100" dirty="0" err="1">
                <a:effectLst/>
                <a:latin typeface="Arial" panose="020B0604020202020204" pitchFamily="34" charset="0"/>
                <a:ea typeface="Calibri" panose="020F0502020204030204" pitchFamily="34" charset="0"/>
                <a:cs typeface="Times New Roman" panose="02020603050405020304" pitchFamily="18" charset="0"/>
              </a:rPr>
              <a:t>rei</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memoriam, o declaración de ausencia simple, el notario notificará del trámite al Ministerio Público por correo certificado o por mensajero con acuse de recibo. Transcurridos treinta (30) días de la notificación al Ministerio Público sin que éste haya hecho constar su oposición por escrito, el notario continuará con su intervención en el asunto, haciéndolo constar en el acta notarial, e incluyendo evidencia fehaciente de su notificación. El notario podrá optar por comparecer a las oficinas del Ministerio Público y requerir personalmente su parecer sobre el asunto bajo su consideración, en cuyo caso así lo hará constar en el acta notarial con la respuesta del representante del Ministerio Público. </a:t>
            </a:r>
          </a:p>
          <a:p>
            <a:pPr marL="311785" marR="39243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La oposición del Ministerio Público bastará para que cese la actuación del notario, quien procederá de acuerdo con lo dispuesto en el Artículo 6b de esta Ley.</a:t>
            </a:r>
            <a:endParaRPr lang="es-PR" dirty="0"/>
          </a:p>
        </p:txBody>
      </p:sp>
    </p:spTree>
    <p:extLst>
      <p:ext uri="{BB962C8B-B14F-4D97-AF65-F5344CB8AC3E}">
        <p14:creationId xmlns:p14="http://schemas.microsoft.com/office/powerpoint/2010/main" val="32990258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D86F1-F446-364B-C24A-2617D78FFD7F}"/>
              </a:ext>
            </a:extLst>
          </p:cNvPr>
          <p:cNvSpPr>
            <a:spLocks noGrp="1"/>
          </p:cNvSpPr>
          <p:nvPr>
            <p:ph type="title"/>
          </p:nvPr>
        </p:nvSpPr>
        <p:spPr/>
        <p:txBody>
          <a:bodyPr>
            <a:normAutofit/>
          </a:bodyPr>
          <a:lstStyle/>
          <a:p>
            <a:pPr algn="ctr"/>
            <a:r>
              <a:rPr lang="es-PR" sz="3200" cap="none" dirty="0">
                <a:effectLst/>
                <a:latin typeface="Arial" panose="020B0604020202020204" pitchFamily="34" charset="0"/>
                <a:ea typeface="Calibri" panose="020F0502020204030204" pitchFamily="34" charset="0"/>
              </a:rPr>
              <a:t>REGLAMENTO NOTARIAL DE PUERTO RICO </a:t>
            </a:r>
            <a:br>
              <a:rPr lang="es-PR" sz="3200" cap="none" dirty="0">
                <a:effectLst/>
                <a:latin typeface="Arial" panose="020B0604020202020204" pitchFamily="34" charset="0"/>
                <a:ea typeface="Calibri" panose="020F0502020204030204" pitchFamily="34" charset="0"/>
              </a:rPr>
            </a:br>
            <a:r>
              <a:rPr lang="es-PR" sz="3200" cap="none" dirty="0">
                <a:effectLst/>
                <a:latin typeface="Arial" panose="020B0604020202020204" pitchFamily="34" charset="0"/>
                <a:ea typeface="Calibri" panose="020F0502020204030204" pitchFamily="34" charset="0"/>
              </a:rPr>
              <a:t>SUB-PARTE I</a:t>
            </a:r>
            <a:br>
              <a:rPr lang="es-PR" sz="3200" cap="none" dirty="0">
                <a:effectLst/>
                <a:latin typeface="Arial" panose="020B0604020202020204" pitchFamily="34" charset="0"/>
                <a:ea typeface="Calibri" panose="020F0502020204030204" pitchFamily="34" charset="0"/>
              </a:rPr>
            </a:br>
            <a:br>
              <a:rPr lang="es-PR" sz="3200" cap="none" dirty="0">
                <a:effectLst/>
                <a:latin typeface="Arial" panose="020B0604020202020204" pitchFamily="34" charset="0"/>
                <a:ea typeface="Calibri" panose="020F0502020204030204" pitchFamily="34" charset="0"/>
              </a:rPr>
            </a:br>
            <a:br>
              <a:rPr lang="es-PR" sz="3200" cap="none" dirty="0">
                <a:effectLst/>
                <a:latin typeface="Arial" panose="020B0604020202020204" pitchFamily="34" charset="0"/>
                <a:ea typeface="Calibri" panose="020F0502020204030204" pitchFamily="34" charset="0"/>
              </a:rPr>
            </a:br>
            <a:endParaRPr lang="es-PR" sz="3200" cap="none" dirty="0"/>
          </a:p>
        </p:txBody>
      </p:sp>
      <p:sp>
        <p:nvSpPr>
          <p:cNvPr id="3" name="Text Placeholder 2">
            <a:extLst>
              <a:ext uri="{FF2B5EF4-FFF2-40B4-BE49-F238E27FC236}">
                <a16:creationId xmlns:a16="http://schemas.microsoft.com/office/drawing/2014/main" id="{CCD18E4B-BFAB-355C-2EAF-9281F007D6E1}"/>
              </a:ext>
            </a:extLst>
          </p:cNvPr>
          <p:cNvSpPr>
            <a:spLocks noGrp="1"/>
          </p:cNvSpPr>
          <p:nvPr>
            <p:ph type="body" idx="1"/>
          </p:nvPr>
        </p:nvSpPr>
        <p:spPr>
          <a:xfrm>
            <a:off x="1141411" y="3675888"/>
            <a:ext cx="9906000" cy="2123250"/>
          </a:xfrm>
        </p:spPr>
        <p:txBody>
          <a:bodyPr/>
          <a:lstStyle/>
          <a:p>
            <a:pPr algn="just"/>
            <a:r>
              <a:rPr lang="es-PR" cap="none" dirty="0">
                <a:latin typeface="Arial" panose="020B0604020202020204" pitchFamily="34" charset="0"/>
                <a:ea typeface="Calibri" panose="020F0502020204030204" pitchFamily="34" charset="0"/>
              </a:rPr>
              <a:t>R</a:t>
            </a:r>
            <a:r>
              <a:rPr lang="es-PR" sz="1800" cap="none" dirty="0">
                <a:effectLst/>
                <a:latin typeface="Arial" panose="020B0604020202020204" pitchFamily="34" charset="0"/>
                <a:ea typeface="Calibri" panose="020F0502020204030204" pitchFamily="34" charset="0"/>
              </a:rPr>
              <a:t>eglas añadidas el 16 de septiembre de 2011, 2011 TSPR 135, efectivas el 1 de febrero de 2012</a:t>
            </a:r>
            <a:r>
              <a:rPr lang="es-PR" sz="1800" cap="none" dirty="0">
                <a:effectLst/>
                <a:latin typeface="Calibri" panose="020F0502020204030204" pitchFamily="34" charset="0"/>
                <a:ea typeface="Calibri" panose="020F0502020204030204" pitchFamily="34" charset="0"/>
                <a:cs typeface="Times New Roman" panose="02020603050405020304" pitchFamily="18" charset="0"/>
              </a:rPr>
              <a:t>.  </a:t>
            </a:r>
          </a:p>
          <a:p>
            <a:pPr algn="just"/>
            <a:r>
              <a:rPr lang="es-PR" sz="1800" cap="none" dirty="0">
                <a:effectLst/>
                <a:latin typeface="Arial" panose="020B0604020202020204" pitchFamily="34" charset="0"/>
                <a:ea typeface="Calibri" panose="020F0502020204030204" pitchFamily="34" charset="0"/>
              </a:rPr>
              <a:t>En esta fecha se añadieron las reglas 85 y siguientes </a:t>
            </a:r>
            <a:r>
              <a:rPr lang="es-PR" sz="1800" cap="none" dirty="0">
                <a:solidFill>
                  <a:schemeClr val="tx1"/>
                </a:solidFill>
                <a:effectLst/>
                <a:latin typeface="Arial" panose="020B0604020202020204" pitchFamily="34" charset="0"/>
                <a:ea typeface="Calibri" panose="020F0502020204030204" pitchFamily="34" charset="0"/>
              </a:rPr>
              <a:t>para regir el procedimiento de la competencia notarial adicional dispuesto en la ley de asuntos no contenciosos ante notario, supra</a:t>
            </a:r>
            <a:endParaRPr lang="es-PR" cap="none" dirty="0">
              <a:solidFill>
                <a:schemeClr val="tx1"/>
              </a:solidFill>
            </a:endParaRPr>
          </a:p>
        </p:txBody>
      </p:sp>
    </p:spTree>
    <p:extLst>
      <p:ext uri="{BB962C8B-B14F-4D97-AF65-F5344CB8AC3E}">
        <p14:creationId xmlns:p14="http://schemas.microsoft.com/office/powerpoint/2010/main" val="36645221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9D9425-462B-F4DD-8395-6B8645E0507F}"/>
              </a:ext>
            </a:extLst>
          </p:cNvPr>
          <p:cNvSpPr>
            <a:spLocks noGrp="1"/>
          </p:cNvSpPr>
          <p:nvPr>
            <p:ph type="title"/>
          </p:nvPr>
        </p:nvSpPr>
        <p:spPr/>
        <p:txBody>
          <a:bodyPr/>
          <a:lstStyle/>
          <a:p>
            <a:pPr algn="ct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Regla 125</a:t>
            </a:r>
            <a:br>
              <a:rPr lang="es-PR" sz="3200" b="1" kern="100" dirty="0">
                <a:effectLst/>
                <a:latin typeface="Arial" panose="020B0604020202020204" pitchFamily="34" charset="0"/>
                <a:ea typeface="Calibri" panose="020F0502020204030204" pitchFamily="34" charset="0"/>
                <a:cs typeface="Times New Roman" panose="02020603050405020304" pitchFamily="18" charset="0"/>
              </a:rPr>
            </a:br>
            <a:r>
              <a:rPr lang="es-PR" sz="3200" b="1" kern="100" dirty="0">
                <a:effectLst/>
                <a:latin typeface="Arial" panose="020B0604020202020204" pitchFamily="34" charset="0"/>
                <a:ea typeface="Calibri" panose="020F0502020204030204" pitchFamily="34" charset="0"/>
                <a:cs typeface="Times New Roman" panose="02020603050405020304" pitchFamily="18" charset="0"/>
              </a:rPr>
              <a:t>Inicio del trámite </a:t>
            </a:r>
            <a:br>
              <a:rPr lang="es-PR"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s-PR" dirty="0"/>
          </a:p>
        </p:txBody>
      </p:sp>
      <p:sp>
        <p:nvSpPr>
          <p:cNvPr id="5" name="Content Placeholder 4">
            <a:extLst>
              <a:ext uri="{FF2B5EF4-FFF2-40B4-BE49-F238E27FC236}">
                <a16:creationId xmlns:a16="http://schemas.microsoft.com/office/drawing/2014/main" id="{1FBBD9F2-6E1B-1BAC-7E05-BC065475426D}"/>
              </a:ext>
            </a:extLst>
          </p:cNvPr>
          <p:cNvSpPr>
            <a:spLocks noGrp="1"/>
          </p:cNvSpPr>
          <p:nvPr>
            <p:ph idx="1"/>
          </p:nvPr>
        </p:nvSpPr>
        <p:spPr/>
        <p:txBody>
          <a:bodyPr>
            <a:normAutofit fontScale="92500" lnSpcReduction="20000"/>
          </a:bodyPr>
          <a:lstStyle/>
          <a:p>
            <a:pPr marL="311785" marR="392430" indent="0" algn="just">
              <a:lnSpc>
                <a:spcPct val="107000"/>
              </a:lnSpc>
              <a:spcAft>
                <a:spcPts val="800"/>
              </a:spcAft>
              <a:buNone/>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Toda persona interesada en cambiar su nombre o sus apellidos según constan inscritos en el Registro Demográfico, podrá solicitarlo ante un notario</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Esta regla aplica únicamente a cambios sustanciales, entre otros, los siguientes: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lphaUcParenBoth"/>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Sustituir un nombre por otro</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a:t>
            </a:r>
          </a:p>
          <a:p>
            <a:pPr marL="342900" marR="392430" lvl="0" indent="-342900" algn="just">
              <a:lnSpc>
                <a:spcPct val="107000"/>
              </a:lnSpc>
              <a:buFont typeface="+mj-lt"/>
              <a:buAutoNum type="alphaUcParenBoth"/>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Añadir un nombre al que se tiene;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lphaUcParenBoth"/>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Variar el nombre en grado tal que afecte la manera de pronunciarlo;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lphaUcParenBoth"/>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Eliminar o sustituir un apellido</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buFont typeface="+mj-lt"/>
              <a:buAutoNum type="alphaUcParenBoth"/>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Corregir un alegado error en los apellidos inscritos cuando de los documentos que obran en el Registro Demográfico no surja prueba del error.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392430" lvl="0" indent="-342900" algn="just">
              <a:lnSpc>
                <a:spcPct val="107000"/>
              </a:lnSpc>
              <a:spcAft>
                <a:spcPts val="800"/>
              </a:spcAft>
              <a:buFont typeface="+mj-lt"/>
              <a:buAutoNum type="alphaUcParenBoth"/>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Modificar la ortografía de un apellido, aunque ello no varíe su pronunciación.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16048973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63C59-581A-4CC8-7E36-3E77945F76A9}"/>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Regla 126 a</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Información y documentación requerida </a:t>
            </a:r>
            <a:endParaRPr lang="es-PR" sz="3200" dirty="0"/>
          </a:p>
        </p:txBody>
      </p:sp>
      <p:sp>
        <p:nvSpPr>
          <p:cNvPr id="3" name="Content Placeholder 2">
            <a:extLst>
              <a:ext uri="{FF2B5EF4-FFF2-40B4-BE49-F238E27FC236}">
                <a16:creationId xmlns:a16="http://schemas.microsoft.com/office/drawing/2014/main" id="{4779987B-CBAD-F862-80EF-FD74ED66FAE5}"/>
              </a:ext>
            </a:extLst>
          </p:cNvPr>
          <p:cNvSpPr>
            <a:spLocks noGrp="1"/>
          </p:cNvSpPr>
          <p:nvPr>
            <p:ph idx="1"/>
          </p:nvPr>
        </p:nvSpPr>
        <p:spPr/>
        <p:txBody>
          <a:bodyPr>
            <a:normAutofit fontScale="77500" lnSpcReduction="20000"/>
          </a:bodyPr>
          <a:lstStyle/>
          <a:p>
            <a:pPr marL="311785" marR="392430" indent="0" algn="just">
              <a:lnSpc>
                <a:spcPct val="107000"/>
              </a:lnSpc>
              <a:spcAft>
                <a:spcPts val="800"/>
              </a:spcAft>
              <a:buNone/>
            </a:pP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 </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La persona requirente manifestará bajo juramento ante el notario, lo siguiente: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(1) Los nombres y apellidos, y los apodos por los que también es conocida;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(2) las direcciones donde haya residido durante los tres (3) años previos al inicio del trámite;  </a:t>
            </a: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(3) los nombres y apellidos, las direcciones postales de sus ascendientes y descendientes vivos a la fecha de inicio del trámite, así como las de su cónyuge si fuere casada;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(4) su número de seguro social;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(5) que ha notificado a la Administración del Seguro Social su intención de cambiar su nombre;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(6) el motivo por el cual interesa el cambio, y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(7) que el propósito del cambio de nombre no es para evadir responsabilidad penal o civil alguna.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5107000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390C5-B848-D076-F682-05861FE328C5}"/>
              </a:ext>
            </a:extLst>
          </p:cNvPr>
          <p:cNvSpPr>
            <a:spLocks noGrp="1"/>
          </p:cNvSpPr>
          <p:nvPr>
            <p:ph type="title"/>
          </p:nvPr>
        </p:nvSpPr>
        <p:spPr/>
        <p:txBody>
          <a:bodyPr>
            <a:normAutofit fontScale="90000"/>
          </a:bodyPr>
          <a:lstStyle/>
          <a:p>
            <a:pPr algn="ctr"/>
            <a:r>
              <a:rPr lang="es-PR" sz="3600" b="1" dirty="0">
                <a:effectLst/>
                <a:latin typeface="Arial" panose="020B0604020202020204" pitchFamily="34" charset="0"/>
                <a:ea typeface="Calibri" panose="020F0502020204030204" pitchFamily="34" charset="0"/>
              </a:rPr>
              <a:t>Regla 126 b</a:t>
            </a:r>
            <a:br>
              <a:rPr lang="es-PR" sz="3600" b="1" dirty="0">
                <a:effectLst/>
                <a:latin typeface="Arial" panose="020B0604020202020204" pitchFamily="34" charset="0"/>
                <a:ea typeface="Calibri" panose="020F0502020204030204" pitchFamily="34" charset="0"/>
              </a:rPr>
            </a:br>
            <a:r>
              <a:rPr lang="es-PR" sz="3600" b="1" dirty="0">
                <a:effectLst/>
                <a:latin typeface="Arial" panose="020B0604020202020204" pitchFamily="34" charset="0"/>
                <a:ea typeface="Calibri" panose="020F0502020204030204" pitchFamily="34" charset="0"/>
              </a:rPr>
              <a:t>Información y documentación requerida </a:t>
            </a:r>
            <a:endParaRPr lang="es-PR" dirty="0"/>
          </a:p>
        </p:txBody>
      </p:sp>
      <p:sp>
        <p:nvSpPr>
          <p:cNvPr id="3" name="Content Placeholder 2">
            <a:extLst>
              <a:ext uri="{FF2B5EF4-FFF2-40B4-BE49-F238E27FC236}">
                <a16:creationId xmlns:a16="http://schemas.microsoft.com/office/drawing/2014/main" id="{91EE9DD4-3328-FD67-FA44-E1A5D626C321}"/>
              </a:ext>
            </a:extLst>
          </p:cNvPr>
          <p:cNvSpPr>
            <a:spLocks noGrp="1"/>
          </p:cNvSpPr>
          <p:nvPr>
            <p:ph idx="1"/>
          </p:nvPr>
        </p:nvSpPr>
        <p:spPr>
          <a:xfrm>
            <a:off x="1141412" y="2249486"/>
            <a:ext cx="9905999" cy="4352481"/>
          </a:xfrm>
        </p:spPr>
        <p:txBody>
          <a:bodyPr>
            <a:normAutofit fontScale="85000" lnSpcReduction="2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La persona requirente deberá presentar al notario los siguientes documentos: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(1) Copia oficial de su certificado de nacimiento;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(2) certificación negativa de antecedentes penales expedida bajo su nombre y apellidos, según constan inscritos en el Registro Demográfico;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(3) certificación negativa de antecedentes penales expedida bajo el nombre y apellidos que refleje el cambio que se solicita; </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(4) tres (3) fotografías suyas recientes en blanco y negro, tamaño dos (2) pulgadas por dos (2), producidas de un mismo negativo;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(5) copia de su licencia de conducir o de su tarjeta electoral, de ser esta mostrada voluntariamente; y </a:t>
            </a:r>
          </a:p>
          <a:p>
            <a:pPr marL="311785" marR="39243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(6) cualquier otro documento que la persona requirente o el notario estimen necesario o conveniente, y </a:t>
            </a:r>
          </a:p>
          <a:p>
            <a:pPr marL="311785" marR="392430" indent="0" algn="just">
              <a:lnSpc>
                <a:spcPct val="107000"/>
              </a:lnSpc>
              <a:spcAft>
                <a:spcPts val="800"/>
              </a:spcAft>
              <a:buNone/>
            </a:pPr>
            <a:r>
              <a:rPr lang="es-PR" sz="1800" dirty="0">
                <a:effectLst/>
                <a:latin typeface="Arial" panose="020B0604020202020204" pitchFamily="34" charset="0"/>
                <a:ea typeface="Calibri" panose="020F0502020204030204" pitchFamily="34" charset="0"/>
              </a:rPr>
              <a:t>(7) cualesquiera otros documentos que el notario requiera para cumplir cabalmente con la notificación al Ministerio Público en conformidad con la reglamentación aprobada por el Departamento de Justicia para esos fines. </a:t>
            </a:r>
            <a:endParaRPr lang="es-PR" dirty="0"/>
          </a:p>
        </p:txBody>
      </p:sp>
    </p:spTree>
    <p:extLst>
      <p:ext uri="{BB962C8B-B14F-4D97-AF65-F5344CB8AC3E}">
        <p14:creationId xmlns:p14="http://schemas.microsoft.com/office/powerpoint/2010/main" val="12116302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52EE2-EABE-2862-FAC3-0A431F0A1813}"/>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Regla 127</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Notificación al Ministerio Público; calificación y formación de expediente</a:t>
            </a:r>
            <a:endParaRPr lang="es-PR" sz="3200" dirty="0"/>
          </a:p>
        </p:txBody>
      </p:sp>
      <p:sp>
        <p:nvSpPr>
          <p:cNvPr id="3" name="Content Placeholder 2">
            <a:extLst>
              <a:ext uri="{FF2B5EF4-FFF2-40B4-BE49-F238E27FC236}">
                <a16:creationId xmlns:a16="http://schemas.microsoft.com/office/drawing/2014/main" id="{923CFC26-951F-50D5-7AE1-CCD263BBB5F9}"/>
              </a:ext>
            </a:extLst>
          </p:cNvPr>
          <p:cNvSpPr>
            <a:spLocks noGrp="1"/>
          </p:cNvSpPr>
          <p:nvPr>
            <p:ph idx="1"/>
          </p:nvPr>
        </p:nvSpPr>
        <p:spPr>
          <a:xfrm>
            <a:off x="1141412" y="2249486"/>
            <a:ext cx="9905999" cy="4297617"/>
          </a:xfrm>
        </p:spPr>
        <p:txBody>
          <a:bodyPr>
            <a:normAutofit/>
          </a:bodyPr>
          <a:lstStyle/>
          <a:p>
            <a:pPr marL="654685" marR="392430" indent="-342900" algn="just">
              <a:lnSpc>
                <a:spcPct val="107000"/>
              </a:lnSpc>
              <a:spcAft>
                <a:spcPts val="800"/>
              </a:spcAft>
              <a:buAutoNum type="alphaUcParenBoth"/>
            </a:pPr>
            <a:r>
              <a:rPr lang="es-PR" sz="2000" kern="100" dirty="0">
                <a:effectLst/>
                <a:latin typeface="Arial" panose="020B0604020202020204" pitchFamily="34" charset="0"/>
                <a:ea typeface="Calibri" panose="020F0502020204030204" pitchFamily="34" charset="0"/>
                <a:cs typeface="Times New Roman" panose="02020603050405020304" pitchFamily="18" charset="0"/>
              </a:rPr>
              <a:t>Tras obtener la información y la documentación requerida en la Regla 126, el notario notificará al Ministerio Público conforme al procedimiento dispuesto en la Regla 91. Junto con la notificación deberá incluir copia de toda la prueba documental y una de las tres (3) fotos que se mencionan en el inciso (B)(4) de la Regla 126.  </a:t>
            </a:r>
            <a:endParaRPr lang="es-PR" sz="2000" kern="100" dirty="0">
              <a:latin typeface="Calibri" panose="020F0502020204030204" pitchFamily="34" charset="0"/>
              <a:ea typeface="Calibri" panose="020F0502020204030204" pitchFamily="34" charset="0"/>
              <a:cs typeface="Times New Roman" panose="02020603050405020304" pitchFamily="18" charset="0"/>
            </a:endParaRPr>
          </a:p>
          <a:p>
            <a:pPr marL="654685" marR="392430" indent="-342900" algn="just">
              <a:lnSpc>
                <a:spcPct val="107000"/>
              </a:lnSpc>
              <a:spcAft>
                <a:spcPts val="800"/>
              </a:spcAft>
              <a:buAutoNum type="alphaUcParenBoth"/>
            </a:pPr>
            <a:r>
              <a:rPr lang="es-PR" sz="2000" dirty="0">
                <a:effectLst/>
                <a:latin typeface="Arial" panose="020B0604020202020204" pitchFamily="34" charset="0"/>
                <a:ea typeface="Calibri" panose="020F0502020204030204" pitchFamily="34" charset="0"/>
              </a:rPr>
              <a:t> De no haber oposición de parte del Ministerio Público, el notario calificará los documentos y formará un expediente conforme a lo dispuesto en la Regla 90.</a:t>
            </a:r>
            <a:endParaRPr lang="es-PR" sz="2000" dirty="0"/>
          </a:p>
        </p:txBody>
      </p:sp>
    </p:spTree>
    <p:extLst>
      <p:ext uri="{BB962C8B-B14F-4D97-AF65-F5344CB8AC3E}">
        <p14:creationId xmlns:p14="http://schemas.microsoft.com/office/powerpoint/2010/main" val="2254825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DCED1-3D89-6E9E-0802-0EBAFEC8803D}"/>
              </a:ext>
            </a:extLst>
          </p:cNvPr>
          <p:cNvSpPr>
            <a:spLocks noGrp="1"/>
          </p:cNvSpPr>
          <p:nvPr>
            <p:ph type="title"/>
          </p:nvPr>
        </p:nvSpPr>
        <p:spPr/>
        <p:txBody>
          <a:bodyPr/>
          <a:lstStyle/>
          <a:p>
            <a:pPr algn="ctr"/>
            <a:r>
              <a:rPr lang="en-US" b="1" dirty="0"/>
              <a:t>No hay </a:t>
            </a:r>
            <a:r>
              <a:rPr lang="en-US" b="1" dirty="0" err="1"/>
              <a:t>uniformidad</a:t>
            </a:r>
            <a:r>
              <a:rPr lang="en-US" b="1" dirty="0"/>
              <a:t> </a:t>
            </a:r>
            <a:r>
              <a:rPr lang="en-US" b="1" dirty="0" err="1"/>
              <a:t>en</a:t>
            </a:r>
            <a:r>
              <a:rPr lang="en-US" b="1" dirty="0"/>
              <a:t> </a:t>
            </a:r>
            <a:r>
              <a:rPr lang="en-US" b="1" dirty="0" err="1"/>
              <a:t>nuestro</a:t>
            </a:r>
            <a:r>
              <a:rPr lang="en-US" b="1" dirty="0"/>
              <a:t> </a:t>
            </a:r>
            <a:r>
              <a:rPr lang="en-US" b="1" dirty="0" err="1"/>
              <a:t>ordenamiento</a:t>
            </a:r>
            <a:endParaRPr lang="es-PR" b="1" dirty="0"/>
          </a:p>
        </p:txBody>
      </p:sp>
      <p:pic>
        <p:nvPicPr>
          <p:cNvPr id="5" name="Content Placeholder 4" descr="A yellow triangle with a exclamation mark&#10;&#10;Description automatically generated">
            <a:extLst>
              <a:ext uri="{FF2B5EF4-FFF2-40B4-BE49-F238E27FC236}">
                <a16:creationId xmlns:a16="http://schemas.microsoft.com/office/drawing/2014/main" id="{87A42E9C-6E28-FCF0-A9F3-3CBD9E4C9B59}"/>
              </a:ext>
            </a:extLst>
          </p:cNvPr>
          <p:cNvPicPr>
            <a:picLocks noGrp="1" noChangeAspect="1"/>
          </p:cNvPicPr>
          <p:nvPr>
            <p:ph idx="1"/>
          </p:nvPr>
        </p:nvPicPr>
        <p:blipFill>
          <a:blip r:embed="rId2"/>
          <a:stretch>
            <a:fillRect/>
          </a:stretch>
        </p:blipFill>
        <p:spPr>
          <a:xfrm>
            <a:off x="4903788" y="2829719"/>
            <a:ext cx="2381250" cy="2381250"/>
          </a:xfrm>
        </p:spPr>
      </p:pic>
    </p:spTree>
    <p:extLst>
      <p:ext uri="{BB962C8B-B14F-4D97-AF65-F5344CB8AC3E}">
        <p14:creationId xmlns:p14="http://schemas.microsoft.com/office/powerpoint/2010/main" val="33183610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0AFD1-4272-6232-25EF-D074DDB358C0}"/>
              </a:ext>
            </a:extLst>
          </p:cNvPr>
          <p:cNvSpPr>
            <a:spLocks noGrp="1"/>
          </p:cNvSpPr>
          <p:nvPr>
            <p:ph type="title"/>
          </p:nvPr>
        </p:nvSpPr>
        <p:spPr/>
        <p:txBody>
          <a:bodyPr/>
          <a:lstStyle/>
          <a:p>
            <a:pPr algn="ctr"/>
            <a:r>
              <a:rPr lang="en-US" dirty="0"/>
              <a:t>Regla 91 </a:t>
            </a:r>
            <a:endParaRPr lang="es-PR" dirty="0"/>
          </a:p>
        </p:txBody>
      </p:sp>
      <p:sp>
        <p:nvSpPr>
          <p:cNvPr id="3" name="Content Placeholder 2">
            <a:extLst>
              <a:ext uri="{FF2B5EF4-FFF2-40B4-BE49-F238E27FC236}">
                <a16:creationId xmlns:a16="http://schemas.microsoft.com/office/drawing/2014/main" id="{AC45D67E-9A5D-B7D1-9883-637821447137}"/>
              </a:ext>
            </a:extLst>
          </p:cNvPr>
          <p:cNvSpPr>
            <a:spLocks noGrp="1"/>
          </p:cNvSpPr>
          <p:nvPr>
            <p:ph idx="1"/>
          </p:nvPr>
        </p:nvSpPr>
        <p:spPr>
          <a:xfrm>
            <a:off x="1141412" y="2249486"/>
            <a:ext cx="9905999" cy="4462209"/>
          </a:xfrm>
        </p:spPr>
        <p:txBody>
          <a:bodyPr>
            <a:normAutofit fontScale="62500" lnSpcReduction="20000"/>
          </a:bodyPr>
          <a:lstStyle/>
          <a:p>
            <a:pPr marL="0" indent="0" algn="just">
              <a:buNone/>
            </a:pPr>
            <a:r>
              <a:rPr lang="es-ES" dirty="0"/>
              <a:t>(C) La notificación deberá cumplir con los requisitos e incluir todos los documentos requeridos por la reglamentación aprobada por el Departamento de Justicia para la participación del Ministerio Público en los asuntos no contenciosos ante notario. La misma se podrá hacer por correo certificado con acuse de recibo; por mensajero o personalmente por el notario, ambas con acuse de recibo, de conformidad con la reglamentación del Departamento de Justicia a esos efectos. </a:t>
            </a:r>
          </a:p>
          <a:p>
            <a:pPr marL="0" indent="0" algn="just">
              <a:buNone/>
            </a:pPr>
            <a:r>
              <a:rPr lang="es-ES" dirty="0"/>
              <a:t>(D) Transcurridos treinta (30) días desde la notificación sin que el Ministerio Público notifique por escrito su oposición fundamentada, se presumirá que no existe oposición al trámite del asunto y el notario podrá continuar su intervención. También podrá continuar su intervención cuando dentro del referido término reciba la respuesta por escrito de que no hay oposición al trámite. </a:t>
            </a:r>
          </a:p>
          <a:p>
            <a:pPr marL="0" indent="0" algn="just">
              <a:buNone/>
            </a:pPr>
            <a:r>
              <a:rPr lang="es-ES" dirty="0"/>
              <a:t>(E) El término de treinta (30) días quedará interrumpido si la Fiscalía o la Procuraduría de Asuntos de Familia solicitare del notario información o documentos adicionales a los incluidos en la notificación. El notario deberá enviar la información y los documentos solicitados a la mayor brevedad para que el funcionario del Ministerio Público se exprese sin dilación sobre si aprueba el trámite del asunto o se opone al mismo. </a:t>
            </a:r>
          </a:p>
          <a:p>
            <a:pPr marL="0" indent="0" algn="just">
              <a:buNone/>
            </a:pPr>
            <a:r>
              <a:rPr lang="es-ES" dirty="0"/>
              <a:t>(F) La oposición fundamentada por escrito del Ministerio Público bastará para que cese la intervención del notario, quien procederá a autorizar un acta notarial sobre cese de trámite de conformidad con la Regla 94 de este Capítulo. </a:t>
            </a:r>
            <a:endParaRPr lang="es-PR" dirty="0"/>
          </a:p>
        </p:txBody>
      </p:sp>
    </p:spTree>
    <p:extLst>
      <p:ext uri="{BB962C8B-B14F-4D97-AF65-F5344CB8AC3E}">
        <p14:creationId xmlns:p14="http://schemas.microsoft.com/office/powerpoint/2010/main" val="18287025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D1C9D-A511-1157-05B2-9976A3C29C5E}"/>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Regla 128</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Acta de notoriedad sobre cambio de nombre o apellido </a:t>
            </a:r>
            <a:endParaRPr lang="es-PR" sz="3200" dirty="0"/>
          </a:p>
        </p:txBody>
      </p:sp>
      <p:sp>
        <p:nvSpPr>
          <p:cNvPr id="3" name="Content Placeholder 2">
            <a:extLst>
              <a:ext uri="{FF2B5EF4-FFF2-40B4-BE49-F238E27FC236}">
                <a16:creationId xmlns:a16="http://schemas.microsoft.com/office/drawing/2014/main" id="{3B84715C-2D77-5407-7279-FD9FE189FCFA}"/>
              </a:ext>
            </a:extLst>
          </p:cNvPr>
          <p:cNvSpPr>
            <a:spLocks noGrp="1"/>
          </p:cNvSpPr>
          <p:nvPr>
            <p:ph idx="1"/>
          </p:nvPr>
        </p:nvSpPr>
        <p:spPr/>
        <p:txBody>
          <a:bodyPr>
            <a:normAutofit fontScale="62500" lnSpcReduction="20000"/>
          </a:bodyPr>
          <a:lstStyle/>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(A) </a:t>
            </a: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Si, atendida toda la prueba aportada, el notario estimare que procede el cambio de nombre o de apellidos, sin que medie respecto a la solicitud motivo ilícito alguno, autorizará la correspondiente acta de notoriedad</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Además de cumplir con los requisitos generales de las actas de notoriedad establecidos en las Reglas 85 y 92, el notario consignará expresamente en ésta lo siguiente: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(1) Una relación de la información y los documentos requeridos en la Regla 126, los cuales unirá al acta.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 (2) Una relación de cualquier otra información y documentos que estime pertinentes para fundar su determinación, los cuales unirá igualmente al acta.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(3) El hecho de haber cursado notificación al Ministerio Público según requiere la Regla 127 y de no haber recibido oposición de su parte con respecto al trámite del asunto.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(4) </a:t>
            </a:r>
            <a:r>
              <a:rPr lang="es-PR" sz="1800" b="1" kern="100" dirty="0">
                <a:effectLst/>
                <a:latin typeface="Arial" panose="020B0604020202020204" pitchFamily="34" charset="0"/>
                <a:ea typeface="Calibri" panose="020F0502020204030204" pitchFamily="34" charset="0"/>
                <a:cs typeface="Times New Roman" panose="02020603050405020304" pitchFamily="18" charset="0"/>
              </a:rPr>
              <a:t>La declaración del notario sobre el nombre y los apellidos que llevará subsiguientemente la persona requirente</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(B) El notario también hará constar en este caso el hecho de haber advertido a la persona requirente de su deber de presentar ante el Registro Demográfico y ante la Administración del Seguro Social una copia certificada del acta de notoriedad para su eficacia.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(C) El notario adherirá al original del acta de notoriedad una de las fotografías de la persona requirente.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18525787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FB2BC-2448-D807-366F-DDCDB81856BA}"/>
              </a:ext>
            </a:extLst>
          </p:cNvPr>
          <p:cNvSpPr>
            <a:spLocks noGrp="1"/>
          </p:cNvSpPr>
          <p:nvPr>
            <p:ph type="title"/>
          </p:nvPr>
        </p:nvSpPr>
        <p:spPr/>
        <p:txBody>
          <a:bodyPr>
            <a:normAutofit/>
          </a:bodyPr>
          <a:lstStyle/>
          <a:p>
            <a:pPr algn="ctr"/>
            <a:r>
              <a:rPr lang="es-PR" sz="3200" b="1" dirty="0">
                <a:effectLst/>
                <a:latin typeface="Arial" panose="020B0604020202020204" pitchFamily="34" charset="0"/>
                <a:ea typeface="Calibri" panose="020F0502020204030204" pitchFamily="34" charset="0"/>
              </a:rPr>
              <a:t>Regla 129</a:t>
            </a:r>
            <a:br>
              <a:rPr lang="es-PR" sz="3200" b="1" dirty="0">
                <a:effectLst/>
                <a:latin typeface="Arial" panose="020B0604020202020204" pitchFamily="34" charset="0"/>
                <a:ea typeface="Calibri" panose="020F0502020204030204" pitchFamily="34" charset="0"/>
              </a:rPr>
            </a:br>
            <a:r>
              <a:rPr lang="es-PR" sz="3200" b="1" dirty="0">
                <a:effectLst/>
                <a:latin typeface="Arial" panose="020B0604020202020204" pitchFamily="34" charset="0"/>
                <a:ea typeface="Calibri" panose="020F0502020204030204" pitchFamily="34" charset="0"/>
              </a:rPr>
              <a:t>Expedición de copias certificadas; notificaciones </a:t>
            </a:r>
            <a:endParaRPr lang="es-PR" sz="3200" dirty="0"/>
          </a:p>
        </p:txBody>
      </p:sp>
      <p:sp>
        <p:nvSpPr>
          <p:cNvPr id="3" name="Content Placeholder 2">
            <a:extLst>
              <a:ext uri="{FF2B5EF4-FFF2-40B4-BE49-F238E27FC236}">
                <a16:creationId xmlns:a16="http://schemas.microsoft.com/office/drawing/2014/main" id="{0275339C-50AA-72BA-5F88-7FF67566A804}"/>
              </a:ext>
            </a:extLst>
          </p:cNvPr>
          <p:cNvSpPr>
            <a:spLocks noGrp="1"/>
          </p:cNvSpPr>
          <p:nvPr>
            <p:ph idx="1"/>
          </p:nvPr>
        </p:nvSpPr>
        <p:spPr>
          <a:xfrm>
            <a:off x="1141412" y="2249486"/>
            <a:ext cx="9905999" cy="4517073"/>
          </a:xfrm>
        </p:spPr>
        <p:txBody>
          <a:bodyPr>
            <a:normAutofit/>
          </a:bodyPr>
          <a:lstStyle/>
          <a:p>
            <a:pPr marL="311785" marR="392430" indent="0" algn="just">
              <a:lnSpc>
                <a:spcPct val="107000"/>
              </a:lnSpc>
              <a:spcAft>
                <a:spcPts val="800"/>
              </a:spcAft>
              <a:buNone/>
            </a:pPr>
            <a:r>
              <a:rPr lang="es-PR" kern="100" dirty="0">
                <a:effectLst/>
                <a:latin typeface="Arial" panose="020B0604020202020204" pitchFamily="34" charset="0"/>
                <a:ea typeface="Calibri" panose="020F0502020204030204" pitchFamily="34" charset="0"/>
                <a:cs typeface="Times New Roman" panose="02020603050405020304" pitchFamily="18" charset="0"/>
              </a:rPr>
              <a:t>El notario expedirá a favor de la persona requirente una copia certificada del acta de notoriedad. Dicha copia llevará adherida una de las fotografías presentadas por la persona requirente conforme a la Regla 126(B)(4). </a:t>
            </a:r>
            <a:endParaRPr lang="es-PR" kern="100" dirty="0">
              <a:latin typeface="Calibri" panose="020F0502020204030204" pitchFamily="34" charset="0"/>
              <a:ea typeface="Calibri" panose="020F0502020204030204" pitchFamily="34" charset="0"/>
              <a:cs typeface="Times New Roman" panose="02020603050405020304" pitchFamily="18" charset="0"/>
            </a:endParaRPr>
          </a:p>
          <a:p>
            <a:pPr marL="311785" marR="392430" indent="0" algn="just">
              <a:lnSpc>
                <a:spcPct val="107000"/>
              </a:lnSpc>
              <a:spcAft>
                <a:spcPts val="800"/>
              </a:spcAft>
              <a:buNone/>
            </a:pPr>
            <a:r>
              <a:rPr lang="es-PR" dirty="0">
                <a:effectLst/>
                <a:latin typeface="Arial" panose="020B0604020202020204" pitchFamily="34" charset="0"/>
                <a:ea typeface="Calibri" panose="020F0502020204030204" pitchFamily="34" charset="0"/>
              </a:rPr>
              <a:t>El notario no adherirá una fotografía o facsímil de ésta a las copias certificadas que expida luego de la primera copia certificada. No obstante, hará constar en dichas copias certificadas que en el acta original que obra en su protocolo consta adherida la fotografía de la persona requirente.</a:t>
            </a:r>
            <a:endParaRPr lang="es-PR" dirty="0"/>
          </a:p>
        </p:txBody>
      </p:sp>
    </p:spTree>
    <p:extLst>
      <p:ext uri="{BB962C8B-B14F-4D97-AF65-F5344CB8AC3E}">
        <p14:creationId xmlns:p14="http://schemas.microsoft.com/office/powerpoint/2010/main" val="24775215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762D6-BA8C-F9EF-BC9E-FC087BA39AF6}"/>
              </a:ext>
            </a:extLst>
          </p:cNvPr>
          <p:cNvSpPr>
            <a:spLocks noGrp="1"/>
          </p:cNvSpPr>
          <p:nvPr>
            <p:ph type="title"/>
          </p:nvPr>
        </p:nvSpPr>
        <p:spPr/>
        <p:txBody>
          <a:bodyPr/>
          <a:lstStyle/>
          <a:p>
            <a:pPr algn="ctr"/>
            <a:r>
              <a:rPr lang="en-US" dirty="0"/>
              <a:t>SOBRE EL NOMBRE MUERTO</a:t>
            </a:r>
            <a:br>
              <a:rPr lang="en-US" dirty="0"/>
            </a:br>
            <a:r>
              <a:rPr lang="en-US" dirty="0"/>
              <a:t>O “DEAD NAME”</a:t>
            </a:r>
            <a:endParaRPr lang="es-PR" dirty="0"/>
          </a:p>
        </p:txBody>
      </p:sp>
      <p:sp>
        <p:nvSpPr>
          <p:cNvPr id="3" name="Content Placeholder 2">
            <a:extLst>
              <a:ext uri="{FF2B5EF4-FFF2-40B4-BE49-F238E27FC236}">
                <a16:creationId xmlns:a16="http://schemas.microsoft.com/office/drawing/2014/main" id="{9C9613BA-63A6-FFCD-98A6-DABBF82984B2}"/>
              </a:ext>
            </a:extLst>
          </p:cNvPr>
          <p:cNvSpPr>
            <a:spLocks noGrp="1"/>
          </p:cNvSpPr>
          <p:nvPr>
            <p:ph idx="1"/>
          </p:nvPr>
        </p:nvSpPr>
        <p:spPr/>
        <p:txBody>
          <a:bodyPr/>
          <a:lstStyle/>
          <a:p>
            <a:endParaRPr lang="en-US" dirty="0"/>
          </a:p>
          <a:p>
            <a:pPr algn="just"/>
            <a:r>
              <a:rPr lang="es-PR" dirty="0"/>
              <a:t>Discusión del concepto y su importancia, especialmente para personas de experiencia trans o no binaria y otros casos.</a:t>
            </a:r>
          </a:p>
          <a:p>
            <a:pPr algn="just"/>
            <a:endParaRPr lang="es-PR" dirty="0"/>
          </a:p>
          <a:p>
            <a:pPr algn="just"/>
            <a:r>
              <a:rPr lang="es-PR" dirty="0"/>
              <a:t>Especial cuidado a que los casos de cambio de nombre no se conviertan en casos de Ad </a:t>
            </a:r>
            <a:r>
              <a:rPr lang="es-PR" dirty="0" err="1"/>
              <a:t>Perpetuam</a:t>
            </a:r>
            <a:r>
              <a:rPr lang="es-PR" dirty="0"/>
              <a:t> Rei Memoriam</a:t>
            </a:r>
          </a:p>
        </p:txBody>
      </p:sp>
    </p:spTree>
    <p:extLst>
      <p:ext uri="{BB962C8B-B14F-4D97-AF65-F5344CB8AC3E}">
        <p14:creationId xmlns:p14="http://schemas.microsoft.com/office/powerpoint/2010/main" val="5108550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A2FA9-EB1F-E255-030C-AE0B7F292C80}"/>
              </a:ext>
            </a:extLst>
          </p:cNvPr>
          <p:cNvSpPr>
            <a:spLocks noGrp="1"/>
          </p:cNvSpPr>
          <p:nvPr>
            <p:ph type="title"/>
          </p:nvPr>
        </p:nvSpPr>
        <p:spPr/>
        <p:txBody>
          <a:bodyPr/>
          <a:lstStyle/>
          <a:p>
            <a:pPr algn="ctr"/>
            <a:r>
              <a:rPr lang="en-US" dirty="0" err="1"/>
              <a:t>Sobre</a:t>
            </a:r>
            <a:r>
              <a:rPr lang="en-US" dirty="0"/>
              <a:t> </a:t>
            </a:r>
            <a:r>
              <a:rPr lang="en-US" dirty="0" err="1"/>
              <a:t>el</a:t>
            </a:r>
            <a:r>
              <a:rPr lang="en-US" dirty="0"/>
              <a:t> </a:t>
            </a:r>
            <a:r>
              <a:rPr lang="en-US" dirty="0" err="1"/>
              <a:t>orden</a:t>
            </a:r>
            <a:r>
              <a:rPr lang="en-US" dirty="0"/>
              <a:t> de </a:t>
            </a:r>
            <a:r>
              <a:rPr lang="en-US" dirty="0" err="1"/>
              <a:t>los</a:t>
            </a:r>
            <a:r>
              <a:rPr lang="en-US" dirty="0"/>
              <a:t> </a:t>
            </a:r>
            <a:r>
              <a:rPr lang="en-US" dirty="0" err="1"/>
              <a:t>apellidos</a:t>
            </a:r>
            <a:endParaRPr lang="es-PR" dirty="0"/>
          </a:p>
        </p:txBody>
      </p:sp>
      <p:sp>
        <p:nvSpPr>
          <p:cNvPr id="3" name="Content Placeholder 2">
            <a:extLst>
              <a:ext uri="{FF2B5EF4-FFF2-40B4-BE49-F238E27FC236}">
                <a16:creationId xmlns:a16="http://schemas.microsoft.com/office/drawing/2014/main" id="{35C6BB8C-98A0-EA30-2179-E0E539A1FDFE}"/>
              </a:ext>
            </a:extLst>
          </p:cNvPr>
          <p:cNvSpPr>
            <a:spLocks noGrp="1"/>
          </p:cNvSpPr>
          <p:nvPr>
            <p:ph idx="1"/>
          </p:nvPr>
        </p:nvSpPr>
        <p:spPr/>
        <p:txBody>
          <a:bodyPr>
            <a:normAutofit lnSpcReduction="10000"/>
          </a:bodyPr>
          <a:lstStyle/>
          <a:p>
            <a:pPr marL="0" indent="0">
              <a:buNone/>
            </a:pPr>
            <a:r>
              <a:rPr lang="en-US" dirty="0" err="1"/>
              <a:t>Resolución</a:t>
            </a:r>
            <a:r>
              <a:rPr lang="en-US" dirty="0"/>
              <a:t> del </a:t>
            </a:r>
            <a:r>
              <a:rPr lang="en-US" dirty="0" err="1"/>
              <a:t>caso</a:t>
            </a:r>
            <a:r>
              <a:rPr lang="en-US" dirty="0"/>
              <a:t> </a:t>
            </a:r>
            <a:r>
              <a:rPr lang="en-US" i="1" dirty="0"/>
              <a:t>Cintrón v. Jiménez</a:t>
            </a:r>
            <a:r>
              <a:rPr lang="en-US" dirty="0"/>
              <a:t>,  Tribunal Supremo de Puerto Rico, 2 de mayo 2023</a:t>
            </a:r>
          </a:p>
          <a:p>
            <a:pPr marL="0" indent="0">
              <a:buNone/>
            </a:pPr>
            <a:endParaRPr lang="en-US" dirty="0"/>
          </a:p>
          <a:p>
            <a:pPr marL="0" indent="0">
              <a:buNone/>
            </a:pPr>
            <a:r>
              <a:rPr lang="es-ES_tradnl" sz="1800" i="1" dirty="0">
                <a:effectLst/>
                <a:latin typeface="Arial" panose="020B0604020202020204" pitchFamily="34" charset="0"/>
                <a:ea typeface="Calibri" panose="020F0502020204030204" pitchFamily="34" charset="0"/>
              </a:rPr>
              <a:t>Tribunal de Apelaciones:</a:t>
            </a:r>
          </a:p>
          <a:p>
            <a:pPr marL="0" indent="0">
              <a:buNone/>
            </a:pPr>
            <a:r>
              <a:rPr lang="es-ES_tradnl" sz="1800" i="1" dirty="0">
                <a:effectLst/>
                <a:latin typeface="Arial" panose="020B0604020202020204" pitchFamily="34" charset="0"/>
                <a:ea typeface="Calibri" panose="020F0502020204030204" pitchFamily="34" charset="0"/>
              </a:rPr>
              <a:t>Hilda </a:t>
            </a:r>
            <a:r>
              <a:rPr lang="es-ES_tradnl" sz="1800" i="1" dirty="0" err="1">
                <a:effectLst/>
                <a:latin typeface="Arial" panose="020B0604020202020204" pitchFamily="34" charset="0"/>
                <a:ea typeface="Calibri" panose="020F0502020204030204" pitchFamily="34" charset="0"/>
              </a:rPr>
              <a:t>Maried</a:t>
            </a:r>
            <a:r>
              <a:rPr lang="es-ES_tradnl" sz="1800" i="1" dirty="0">
                <a:effectLst/>
                <a:latin typeface="Arial" panose="020B0604020202020204" pitchFamily="34" charset="0"/>
                <a:ea typeface="Calibri" panose="020F0502020204030204" pitchFamily="34" charset="0"/>
              </a:rPr>
              <a:t> Báez </a:t>
            </a:r>
            <a:r>
              <a:rPr lang="es-ES_tradnl" sz="1800" i="1" dirty="0" err="1">
                <a:effectLst/>
                <a:latin typeface="Arial" panose="020B0604020202020204" pitchFamily="34" charset="0"/>
                <a:ea typeface="Calibri" panose="020F0502020204030204" pitchFamily="34" charset="0"/>
              </a:rPr>
              <a:t>Báez</a:t>
            </a:r>
            <a:r>
              <a:rPr lang="es-ES_tradnl" sz="1800" i="1" dirty="0">
                <a:effectLst/>
                <a:latin typeface="Arial" panose="020B0604020202020204" pitchFamily="34" charset="0"/>
                <a:ea typeface="Calibri" panose="020F0502020204030204" pitchFamily="34" charset="0"/>
              </a:rPr>
              <a:t>, Ex Parte</a:t>
            </a:r>
            <a:r>
              <a:rPr lang="es-ES_tradnl" sz="1800" dirty="0">
                <a:effectLst/>
                <a:latin typeface="Arial" panose="020B0604020202020204" pitchFamily="34" charset="0"/>
                <a:ea typeface="Calibri" panose="020F0502020204030204" pitchFamily="34" charset="0"/>
              </a:rPr>
              <a:t>, KLCE202200046, sentencia de 13 de junio de 2022 el Tribunal de Apelaciones </a:t>
            </a:r>
          </a:p>
          <a:p>
            <a:pPr marL="0" indent="0">
              <a:buNone/>
            </a:pPr>
            <a:r>
              <a:rPr lang="es-ES_tradnl" sz="1800" i="1" dirty="0" err="1">
                <a:effectLst/>
                <a:latin typeface="Arial" panose="020B0604020202020204" pitchFamily="34" charset="0"/>
                <a:ea typeface="Calibri" panose="020F0502020204030204" pitchFamily="34" charset="0"/>
              </a:rPr>
              <a:t>Mayté</a:t>
            </a:r>
            <a:r>
              <a:rPr lang="es-ES_tradnl" sz="1800" i="1" dirty="0">
                <a:effectLst/>
                <a:latin typeface="Arial" panose="020B0604020202020204" pitchFamily="34" charset="0"/>
                <a:ea typeface="Calibri" panose="020F0502020204030204" pitchFamily="34" charset="0"/>
              </a:rPr>
              <a:t> </a:t>
            </a:r>
            <a:r>
              <a:rPr lang="es-ES_tradnl" sz="1800" i="1" dirty="0" err="1">
                <a:effectLst/>
                <a:latin typeface="Arial" panose="020B0604020202020204" pitchFamily="34" charset="0"/>
                <a:ea typeface="Calibri" panose="020F0502020204030204" pitchFamily="34" charset="0"/>
              </a:rPr>
              <a:t>Aubret</a:t>
            </a:r>
            <a:r>
              <a:rPr lang="es-ES_tradnl" sz="1800" i="1" dirty="0">
                <a:effectLst/>
                <a:latin typeface="Arial" panose="020B0604020202020204" pitchFamily="34" charset="0"/>
                <a:ea typeface="Calibri" panose="020F0502020204030204" pitchFamily="34" charset="0"/>
              </a:rPr>
              <a:t> Martínez v. David Vega Gómez</a:t>
            </a:r>
            <a:r>
              <a:rPr lang="es-ES_tradnl" sz="1800" dirty="0">
                <a:effectLst/>
                <a:latin typeface="Arial" panose="020B0604020202020204" pitchFamily="34" charset="0"/>
                <a:ea typeface="Calibri" panose="020F0502020204030204" pitchFamily="34" charset="0"/>
              </a:rPr>
              <a:t>, KLRA202200455, sentencia del 28 de octubre de 2022</a:t>
            </a:r>
            <a:endParaRPr lang="en-US" sz="1800" dirty="0">
              <a:effectLst/>
              <a:latin typeface="Arial" panose="020B0604020202020204" pitchFamily="34" charset="0"/>
              <a:ea typeface="Calibri" panose="020F0502020204030204" pitchFamily="34" charset="0"/>
            </a:endParaRPr>
          </a:p>
          <a:p>
            <a:pPr marL="0" indent="0">
              <a:buNone/>
            </a:pPr>
            <a:endParaRPr lang="es-PR" dirty="0"/>
          </a:p>
        </p:txBody>
      </p:sp>
    </p:spTree>
    <p:extLst>
      <p:ext uri="{BB962C8B-B14F-4D97-AF65-F5344CB8AC3E}">
        <p14:creationId xmlns:p14="http://schemas.microsoft.com/office/powerpoint/2010/main" val="34102882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AB1BD1-B66F-4418-0ED9-435584CEFCFE}"/>
              </a:ext>
            </a:extLst>
          </p:cNvPr>
          <p:cNvSpPr>
            <a:spLocks noGrp="1"/>
          </p:cNvSpPr>
          <p:nvPr>
            <p:ph type="title"/>
          </p:nvPr>
        </p:nvSpPr>
        <p:spPr/>
        <p:txBody>
          <a:bodyPr>
            <a:normAutofit/>
          </a:bodyPr>
          <a:lstStyle/>
          <a:p>
            <a:pPr algn="ctr"/>
            <a:r>
              <a:rPr lang="en-US" sz="7200" b="1" dirty="0" err="1"/>
              <a:t>jurisprudencia</a:t>
            </a:r>
            <a:endParaRPr lang="es-PR" sz="7200" b="1" dirty="0"/>
          </a:p>
        </p:txBody>
      </p:sp>
    </p:spTree>
    <p:extLst>
      <p:ext uri="{BB962C8B-B14F-4D97-AF65-F5344CB8AC3E}">
        <p14:creationId xmlns:p14="http://schemas.microsoft.com/office/powerpoint/2010/main" val="18944600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DC657E-B7E8-6924-0F50-310230333CB2}"/>
              </a:ext>
            </a:extLst>
          </p:cNvPr>
          <p:cNvSpPr>
            <a:spLocks noGrp="1"/>
          </p:cNvSpPr>
          <p:nvPr>
            <p:ph type="title"/>
          </p:nvPr>
        </p:nvSpPr>
        <p:spPr/>
        <p:txBody>
          <a:bodyPr>
            <a:normAutofit/>
          </a:bodyPr>
          <a:lstStyle/>
          <a:p>
            <a:pPr algn="ctr"/>
            <a:r>
              <a:rPr lang="es-PR" sz="3200" b="1" i="1" spc="-15" dirty="0">
                <a:effectLst/>
                <a:latin typeface="Arial" panose="020B0604020202020204" pitchFamily="34" charset="0"/>
                <a:ea typeface="Calibri" panose="020F0502020204030204" pitchFamily="34" charset="0"/>
              </a:rPr>
              <a:t>Ex Parte Pérez</a:t>
            </a:r>
            <a:r>
              <a:rPr lang="es-PR" sz="3200" b="1" spc="-15" dirty="0">
                <a:effectLst/>
                <a:latin typeface="Arial" panose="020B0604020202020204" pitchFamily="34" charset="0"/>
                <a:ea typeface="Calibri" panose="020F0502020204030204" pitchFamily="34" charset="0"/>
              </a:rPr>
              <a:t>, 65 D.P.R. 938 (1946)</a:t>
            </a:r>
            <a:endParaRPr lang="es-PR" sz="3200" b="1" dirty="0"/>
          </a:p>
        </p:txBody>
      </p:sp>
      <p:sp>
        <p:nvSpPr>
          <p:cNvPr id="5" name="Content Placeholder 4">
            <a:extLst>
              <a:ext uri="{FF2B5EF4-FFF2-40B4-BE49-F238E27FC236}">
                <a16:creationId xmlns:a16="http://schemas.microsoft.com/office/drawing/2014/main" id="{7FAA6C08-AF7B-A860-ACF9-A3E50D5442E8}"/>
              </a:ext>
            </a:extLst>
          </p:cNvPr>
          <p:cNvSpPr>
            <a:spLocks noGrp="1"/>
          </p:cNvSpPr>
          <p:nvPr>
            <p:ph idx="1"/>
          </p:nvPr>
        </p:nvSpPr>
        <p:spPr>
          <a:xfrm>
            <a:off x="1141412" y="2249486"/>
            <a:ext cx="9905999" cy="4480497"/>
          </a:xfrm>
        </p:spPr>
        <p:txBody>
          <a:bodyPr>
            <a:normAutofit fontScale="85000" lnSpcReduction="10000"/>
          </a:bodyPr>
          <a:lstStyle/>
          <a:p>
            <a:pPr marL="0" indent="0" algn="just">
              <a:buNone/>
            </a:pPr>
            <a:r>
              <a:rPr lang="es-PR" sz="1800" spc="-15" dirty="0">
                <a:effectLst/>
                <a:latin typeface="Arial" panose="020B0604020202020204" pitchFamily="34" charset="0"/>
                <a:ea typeface="Calibri" panose="020F0502020204030204" pitchFamily="34" charset="0"/>
              </a:rPr>
              <a:t>Tribunal Supremo de Puerto Rico se enfrentó a la solicitud de un cambio de nombre en el certificado de nacimiento y resolvió que</a:t>
            </a:r>
            <a:r>
              <a:rPr lang="es-PR" sz="1800" kern="0" dirty="0">
                <a:effectLst/>
                <a:latin typeface="Arial" panose="020B0604020202020204" pitchFamily="34" charset="0"/>
                <a:ea typeface="Times New Roman" panose="02020603050405020304" pitchFamily="18" charset="0"/>
              </a:rPr>
              <a:t>, ante la ausencia de disposición alguna en la Ley del Registro Demográfico que específicamente autorizara el cambio solicitado, dicho foro judicial estaba impedido de acceder al mismo.  </a:t>
            </a:r>
          </a:p>
          <a:p>
            <a:pPr marL="0" indent="0" algn="just">
              <a:buNone/>
            </a:pPr>
            <a:r>
              <a:rPr lang="es-PR" sz="1800" kern="0" dirty="0">
                <a:effectLst/>
                <a:latin typeface="Arial" panose="020B0604020202020204" pitchFamily="34" charset="0"/>
                <a:ea typeface="Times New Roman" panose="02020603050405020304" pitchFamily="18" charset="0"/>
              </a:rPr>
              <a:t>El Tribunal Supremo de Puerto Rico resolvió que le correspondía a la Legislatura hacer viable el cambio de nombre en un certificado de nacimiento [porque hasta entonces la Ley del Registro Demográfico no contemplaba dicho cambio].  Señaló específicamente nuestro Tribunal Supremo que la Legislatura debía corregir lo que entendía era un defecto de dicha legislación.</a:t>
            </a:r>
            <a:r>
              <a:rPr lang="es-PR" dirty="0">
                <a:effectLst/>
              </a:rPr>
              <a:t> </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Tribunal Supremo revocó al foro en cuanto a la negativa de conceder el ad </a:t>
            </a:r>
            <a:r>
              <a:rPr lang="es-PR" sz="1800" kern="100" dirty="0" err="1">
                <a:effectLst/>
                <a:latin typeface="Arial" panose="020B0604020202020204" pitchFamily="34" charset="0"/>
                <a:ea typeface="Calibri" panose="020F0502020204030204" pitchFamily="34" charset="0"/>
                <a:cs typeface="Times New Roman" panose="02020603050405020304" pitchFamily="18" charset="0"/>
              </a:rPr>
              <a:t>perpetuam</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pero confirmó el rechazo a ordenar el cambio de nombre en el Registro Civil.</a:t>
            </a:r>
          </a:p>
          <a:p>
            <a:pPr marL="0" indent="0" algn="just">
              <a:buNone/>
            </a:pPr>
            <a:endParaRPr lang="es-PR" sz="1800" kern="100" dirty="0">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1800" kern="100" dirty="0">
                <a:latin typeface="Arial" panose="020B0604020202020204" pitchFamily="34" charset="0"/>
                <a:ea typeface="Calibri" panose="020F0502020204030204" pitchFamily="34" charset="0"/>
                <a:cs typeface="Times New Roman" panose="02020603050405020304" pitchFamily="18" charset="0"/>
              </a:rPr>
              <a:t>1950:</a:t>
            </a:r>
          </a:p>
          <a:p>
            <a:pPr marL="0" indent="0" algn="just">
              <a:buNone/>
            </a:pPr>
            <a:r>
              <a:rPr lang="es-PR" sz="1800" spc="-15" dirty="0">
                <a:effectLst/>
                <a:latin typeface="Arial" panose="020B0604020202020204" pitchFamily="34" charset="0"/>
                <a:ea typeface="Calibri" panose="020F0502020204030204" pitchFamily="34" charset="0"/>
              </a:rPr>
              <a:t>Ley 119 de 26 de abril de 1950 enmendó la Ley del Registro Demográfico para, entre otras cosas, establecer el procedimiento para la rectificación, adición o enmienda de las inscripciones y para establecer el procedimiento de cambio de nombre y apellido. (Art. 31)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35905950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50BC1-7F3B-D2E2-D094-B1924549D5B7}"/>
              </a:ext>
            </a:extLst>
          </p:cNvPr>
          <p:cNvSpPr>
            <a:spLocks noGrp="1"/>
          </p:cNvSpPr>
          <p:nvPr>
            <p:ph type="title"/>
          </p:nvPr>
        </p:nvSpPr>
        <p:spPr/>
        <p:txBody>
          <a:bodyPr>
            <a:normAutofit/>
          </a:bodyPr>
          <a:lstStyle/>
          <a:p>
            <a:pPr algn="ctr"/>
            <a:r>
              <a:rPr lang="es-PR" sz="3200" i="1" spc="-15" dirty="0">
                <a:effectLst/>
                <a:latin typeface="Arial" panose="020B0604020202020204" pitchFamily="34" charset="0"/>
                <a:ea typeface="Calibri" panose="020F0502020204030204" pitchFamily="34" charset="0"/>
              </a:rPr>
              <a:t>León Rosario v. Torres</a:t>
            </a:r>
            <a:r>
              <a:rPr lang="es-PR" sz="3200" spc="-15" dirty="0">
                <a:effectLst/>
                <a:latin typeface="Arial" panose="020B0604020202020204" pitchFamily="34" charset="0"/>
                <a:ea typeface="Calibri" panose="020F0502020204030204" pitchFamily="34" charset="0"/>
              </a:rPr>
              <a:t>, 109 D.P.R. 804 (1980)</a:t>
            </a:r>
            <a:endParaRPr lang="es-PR" sz="3200" dirty="0"/>
          </a:p>
        </p:txBody>
      </p:sp>
      <p:sp>
        <p:nvSpPr>
          <p:cNvPr id="3" name="Content Placeholder 2">
            <a:extLst>
              <a:ext uri="{FF2B5EF4-FFF2-40B4-BE49-F238E27FC236}">
                <a16:creationId xmlns:a16="http://schemas.microsoft.com/office/drawing/2014/main" id="{588504BE-2FF7-4F04-12BE-A4AD51668F92}"/>
              </a:ext>
            </a:extLst>
          </p:cNvPr>
          <p:cNvSpPr>
            <a:spLocks noGrp="1"/>
          </p:cNvSpPr>
          <p:nvPr>
            <p:ph idx="1"/>
          </p:nvPr>
        </p:nvSpPr>
        <p:spPr>
          <a:xfrm>
            <a:off x="1094105" y="2249487"/>
            <a:ext cx="9905999" cy="3541714"/>
          </a:xfrm>
        </p:spPr>
        <p:txBody>
          <a:bodyPr/>
          <a:lstStyle/>
          <a:p>
            <a:pPr marL="0" indent="0" algn="just">
              <a:buNone/>
            </a:pPr>
            <a:r>
              <a:rPr lang="es-PR" sz="1800" spc="-15" dirty="0">
                <a:effectLst/>
                <a:latin typeface="Arial" panose="020B0604020202020204" pitchFamily="34" charset="0"/>
                <a:ea typeface="Calibri" panose="020F0502020204030204" pitchFamily="34" charset="0"/>
              </a:rPr>
              <a:t>TSPR denegó una petición a los fines de que se inscribiera en el Registro Demográfico el nacimiento de una niña nacida en Estados Unidos de padres puertorriqueños residentes todos en Puerto Rico, toda vez que la Ley del Registro Demográfico no lo contemplaba.  </a:t>
            </a:r>
          </a:p>
          <a:p>
            <a:pPr marL="0" indent="0" algn="just">
              <a:buNone/>
            </a:pPr>
            <a:endParaRPr lang="es-PR" sz="1800" spc="-15" dirty="0">
              <a:latin typeface="Arial" panose="020B0604020202020204" pitchFamily="34" charset="0"/>
              <a:ea typeface="Calibri" panose="020F0502020204030204" pitchFamily="34" charset="0"/>
            </a:endParaRPr>
          </a:p>
          <a:p>
            <a:pPr marL="0" indent="0" algn="just">
              <a:buNone/>
            </a:pPr>
            <a:r>
              <a:rPr lang="es-PR" sz="1800" spc="-15" dirty="0">
                <a:effectLst/>
                <a:latin typeface="Arial" panose="020B0604020202020204" pitchFamily="34" charset="0"/>
                <a:ea typeface="Calibri" panose="020F0502020204030204" pitchFamily="34" charset="0"/>
              </a:rPr>
              <a:t>Tribunal Supremo resolvió que dicha ley solo autoriza, de ordinario, la inscripción de niños nacidos en Puerto Rico y señaló que “las excepciones consignadas en la ley son de </a:t>
            </a:r>
            <a:r>
              <a:rPr lang="es-PR" sz="1800" b="1" spc="-15" dirty="0">
                <a:effectLst/>
                <a:latin typeface="Arial" panose="020B0604020202020204" pitchFamily="34" charset="0"/>
                <a:ea typeface="Calibri" panose="020F0502020204030204" pitchFamily="34" charset="0"/>
              </a:rPr>
              <a:t>restrictiva interpretación</a:t>
            </a:r>
            <a:r>
              <a:rPr lang="es-PR" sz="1800" spc="-15" dirty="0">
                <a:effectLst/>
                <a:latin typeface="Arial" panose="020B0604020202020204" pitchFamily="34" charset="0"/>
                <a:ea typeface="Calibri" panose="020F0502020204030204" pitchFamily="34" charset="0"/>
              </a:rPr>
              <a:t>”, ya que el legislador siempre ha indicado expresamente lo que ha querido permitir que se inscriba en el Registro Demográfico.</a:t>
            </a:r>
            <a:endParaRPr lang="es-PR" dirty="0"/>
          </a:p>
        </p:txBody>
      </p:sp>
    </p:spTree>
    <p:extLst>
      <p:ext uri="{BB962C8B-B14F-4D97-AF65-F5344CB8AC3E}">
        <p14:creationId xmlns:p14="http://schemas.microsoft.com/office/powerpoint/2010/main" val="36140860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C3417-2FFB-B2CE-6D7D-738848AE7152}"/>
              </a:ext>
            </a:extLst>
          </p:cNvPr>
          <p:cNvSpPr>
            <a:spLocks noGrp="1"/>
          </p:cNvSpPr>
          <p:nvPr>
            <p:ph type="title"/>
          </p:nvPr>
        </p:nvSpPr>
        <p:spPr/>
        <p:txBody>
          <a:bodyPr/>
          <a:lstStyle/>
          <a:p>
            <a:pPr algn="ctr"/>
            <a:r>
              <a:rPr lang="es-PR" sz="3200" b="1" i="1" spc="-15" dirty="0">
                <a:effectLst/>
                <a:latin typeface="Arial" panose="020B0604020202020204" pitchFamily="34" charset="0"/>
                <a:ea typeface="Calibri" panose="020F0502020204030204" pitchFamily="34" charset="0"/>
              </a:rPr>
              <a:t>Roig Pou v. Registro Demográfico, </a:t>
            </a:r>
            <a:br>
              <a:rPr lang="es-PR" sz="3200" b="1" i="1" spc="-15" dirty="0">
                <a:effectLst/>
                <a:latin typeface="Arial" panose="020B0604020202020204" pitchFamily="34" charset="0"/>
                <a:ea typeface="Calibri" panose="020F0502020204030204" pitchFamily="34" charset="0"/>
              </a:rPr>
            </a:br>
            <a:r>
              <a:rPr lang="es-PR" sz="3200" b="1" i="1" spc="-15" dirty="0">
                <a:effectLst/>
                <a:latin typeface="Arial" panose="020B0604020202020204" pitchFamily="34" charset="0"/>
                <a:ea typeface="Calibri" panose="020F0502020204030204" pitchFamily="34" charset="0"/>
              </a:rPr>
              <a:t>203 D.P.R. 346 (2019)</a:t>
            </a:r>
            <a:endParaRPr lang="es-PR" dirty="0"/>
          </a:p>
        </p:txBody>
      </p:sp>
      <p:sp>
        <p:nvSpPr>
          <p:cNvPr id="3" name="Content Placeholder 2">
            <a:extLst>
              <a:ext uri="{FF2B5EF4-FFF2-40B4-BE49-F238E27FC236}">
                <a16:creationId xmlns:a16="http://schemas.microsoft.com/office/drawing/2014/main" id="{9BF00526-9BA6-1707-F997-1FCC16142AAB}"/>
              </a:ext>
            </a:extLst>
          </p:cNvPr>
          <p:cNvSpPr>
            <a:spLocks noGrp="1"/>
          </p:cNvSpPr>
          <p:nvPr>
            <p:ph idx="1"/>
          </p:nvPr>
        </p:nvSpPr>
        <p:spPr/>
        <p:txBody>
          <a:bodyPr/>
          <a:lstStyle/>
          <a:p>
            <a:pPr marL="0" indent="0">
              <a:buNone/>
            </a:pPr>
            <a:endParaRPr lang="es-PR" sz="1800" spc="-15" dirty="0">
              <a:solidFill>
                <a:srgbClr val="000000"/>
              </a:solidFill>
              <a:effectLst/>
              <a:latin typeface="Arial" panose="020B0604020202020204" pitchFamily="34" charset="0"/>
              <a:ea typeface="Calibri" panose="020F0502020204030204" pitchFamily="34" charset="0"/>
            </a:endParaRPr>
          </a:p>
          <a:p>
            <a:pPr marL="0" indent="0">
              <a:buNone/>
            </a:pPr>
            <a:r>
              <a:rPr lang="es-PR" spc="-15" dirty="0">
                <a:effectLst/>
                <a:latin typeface="Arial" panose="020B0604020202020204" pitchFamily="34" charset="0"/>
                <a:ea typeface="Calibri" panose="020F0502020204030204" pitchFamily="34" charset="0"/>
              </a:rPr>
              <a:t>Tribunal Supremo de Puerto Rico rechazó una interpretación del Art. 31 de la Ley del Registro Demográfico, infra, que impedía que unos padres unieran mediante un guion los apellidos paterno y materno de sus hijos.</a:t>
            </a:r>
          </a:p>
          <a:p>
            <a:pPr marL="0" indent="0">
              <a:buNone/>
            </a:pPr>
            <a:endParaRPr lang="es-PR" spc="-15" dirty="0">
              <a:latin typeface="Arial" panose="020B0604020202020204" pitchFamily="34" charset="0"/>
              <a:ea typeface="Calibri" panose="020F0502020204030204" pitchFamily="34" charset="0"/>
            </a:endParaRPr>
          </a:p>
          <a:p>
            <a:pPr marL="0" indent="0">
              <a:buNone/>
            </a:pPr>
            <a:r>
              <a:rPr lang="es-PR" spc="-15" dirty="0">
                <a:latin typeface="Arial" panose="020B0604020202020204" pitchFamily="34" charset="0"/>
                <a:ea typeface="Calibri" panose="020F0502020204030204" pitchFamily="34" charset="0"/>
              </a:rPr>
              <a:t>Ojo:  Creación de un nuevo apellido.</a:t>
            </a:r>
            <a:endParaRPr lang="es-PR" dirty="0"/>
          </a:p>
        </p:txBody>
      </p:sp>
    </p:spTree>
    <p:extLst>
      <p:ext uri="{BB962C8B-B14F-4D97-AF65-F5344CB8AC3E}">
        <p14:creationId xmlns:p14="http://schemas.microsoft.com/office/powerpoint/2010/main" val="37141877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02C6C-4B1E-BD28-5F35-D570605FD4BA}"/>
              </a:ext>
            </a:extLst>
          </p:cNvPr>
          <p:cNvSpPr>
            <a:spLocks noGrp="1"/>
          </p:cNvSpPr>
          <p:nvPr>
            <p:ph type="title"/>
          </p:nvPr>
        </p:nvSpPr>
        <p:spPr/>
        <p:txBody>
          <a:bodyPr>
            <a:normAutofit/>
          </a:bodyPr>
          <a:lstStyle/>
          <a:p>
            <a:pPr algn="ctr"/>
            <a:r>
              <a:rPr lang="en-US" sz="6000" dirty="0"/>
              <a:t>Cambio del </a:t>
            </a:r>
            <a:r>
              <a:rPr lang="en-US" sz="6000" dirty="0" err="1"/>
              <a:t>indicador</a:t>
            </a:r>
            <a:r>
              <a:rPr lang="en-US" sz="6000" dirty="0"/>
              <a:t> de </a:t>
            </a:r>
            <a:r>
              <a:rPr lang="en-US" sz="6000" dirty="0" err="1"/>
              <a:t>género</a:t>
            </a:r>
            <a:endParaRPr lang="es-PR" sz="6000" dirty="0"/>
          </a:p>
        </p:txBody>
      </p:sp>
    </p:spTree>
    <p:extLst>
      <p:ext uri="{BB962C8B-B14F-4D97-AF65-F5344CB8AC3E}">
        <p14:creationId xmlns:p14="http://schemas.microsoft.com/office/powerpoint/2010/main" val="27086363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52C0190-CFCF-F23B-9791-09322C5AF979}"/>
              </a:ext>
            </a:extLst>
          </p:cNvPr>
          <p:cNvSpPr>
            <a:spLocks noGrp="1"/>
          </p:cNvSpPr>
          <p:nvPr>
            <p:ph type="title"/>
          </p:nvPr>
        </p:nvSpPr>
        <p:spPr/>
        <p:txBody>
          <a:bodyPr>
            <a:normAutofit/>
          </a:bodyPr>
          <a:lstStyle/>
          <a:p>
            <a:pPr algn="ctr"/>
            <a:r>
              <a:rPr lang="en-US" sz="5400" b="1" dirty="0"/>
              <a:t>El </a:t>
            </a:r>
            <a:r>
              <a:rPr lang="en-US" sz="5400" b="1" dirty="0" err="1"/>
              <a:t>nombre</a:t>
            </a:r>
            <a:r>
              <a:rPr lang="en-US" sz="5400" b="1" dirty="0"/>
              <a:t> </a:t>
            </a:r>
            <a:r>
              <a:rPr lang="en-US" sz="5400" b="1" dirty="0" err="1"/>
              <a:t>en</a:t>
            </a:r>
            <a:r>
              <a:rPr lang="en-US" sz="5400" b="1" dirty="0"/>
              <a:t> </a:t>
            </a:r>
            <a:r>
              <a:rPr lang="en-US" sz="5400" b="1" dirty="0" err="1"/>
              <a:t>el</a:t>
            </a:r>
            <a:r>
              <a:rPr lang="en-US" sz="5400" b="1" dirty="0"/>
              <a:t> Código civil de 2020</a:t>
            </a:r>
            <a:endParaRPr lang="es-PR" sz="5400" b="1" dirty="0"/>
          </a:p>
        </p:txBody>
      </p:sp>
    </p:spTree>
    <p:extLst>
      <p:ext uri="{BB962C8B-B14F-4D97-AF65-F5344CB8AC3E}">
        <p14:creationId xmlns:p14="http://schemas.microsoft.com/office/powerpoint/2010/main" val="33224521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9D4CC-7549-AD76-37E9-BB9383E4E829}"/>
              </a:ext>
            </a:extLst>
          </p:cNvPr>
          <p:cNvSpPr>
            <a:spLocks noGrp="1"/>
          </p:cNvSpPr>
          <p:nvPr>
            <p:ph type="title"/>
          </p:nvPr>
        </p:nvSpPr>
        <p:spPr/>
        <p:txBody>
          <a:bodyPr/>
          <a:lstStyle/>
          <a:p>
            <a:pPr algn="ctr"/>
            <a:r>
              <a:rPr lang="en-US" dirty="0"/>
              <a:t>Cambio del </a:t>
            </a:r>
            <a:r>
              <a:rPr lang="en-US" dirty="0" err="1"/>
              <a:t>indicador</a:t>
            </a:r>
            <a:r>
              <a:rPr lang="en-US" dirty="0"/>
              <a:t> de </a:t>
            </a:r>
            <a:r>
              <a:rPr lang="en-US" dirty="0" err="1"/>
              <a:t>género</a:t>
            </a:r>
            <a:endParaRPr lang="es-PR" dirty="0"/>
          </a:p>
        </p:txBody>
      </p:sp>
      <p:sp>
        <p:nvSpPr>
          <p:cNvPr id="3" name="Content Placeholder 2">
            <a:extLst>
              <a:ext uri="{FF2B5EF4-FFF2-40B4-BE49-F238E27FC236}">
                <a16:creationId xmlns:a16="http://schemas.microsoft.com/office/drawing/2014/main" id="{CDE9FCFC-EB35-E44C-F6BF-464E2A3BF2DF}"/>
              </a:ext>
            </a:extLst>
          </p:cNvPr>
          <p:cNvSpPr>
            <a:spLocks noGrp="1"/>
          </p:cNvSpPr>
          <p:nvPr>
            <p:ph idx="1"/>
          </p:nvPr>
        </p:nvSpPr>
        <p:spPr/>
        <p:txBody>
          <a:bodyPr>
            <a:normAutofit lnSpcReduction="10000"/>
          </a:bodyPr>
          <a:lstStyle/>
          <a:p>
            <a:pPr marL="0" indent="0" algn="just">
              <a:lnSpc>
                <a:spcPct val="200000"/>
              </a:lnSpc>
              <a:spcAft>
                <a:spcPts val="800"/>
              </a:spcAft>
              <a:buNone/>
            </a:pPr>
            <a:r>
              <a:rPr lang="es-PR" sz="1800" i="1" kern="100" spc="-25" dirty="0">
                <a:effectLst/>
                <a:latin typeface="Arial" panose="020B0604020202020204" pitchFamily="34" charset="0"/>
                <a:ea typeface="Calibri" panose="020F0502020204030204" pitchFamily="34" charset="0"/>
                <a:cs typeface="Times New Roman" panose="02020603050405020304" pitchFamily="18" charset="0"/>
              </a:rPr>
              <a:t>Ex Parte Andino Torres</a:t>
            </a:r>
            <a:r>
              <a:rPr lang="es-PR" sz="1800" b="1" kern="100" spc="-25" dirty="0">
                <a:effectLst/>
                <a:latin typeface="Arial" panose="020B0604020202020204" pitchFamily="34" charset="0"/>
                <a:ea typeface="Calibri" panose="020F0502020204030204" pitchFamily="34" charset="0"/>
                <a:cs typeface="Times New Roman" panose="02020603050405020304" pitchFamily="18" charset="0"/>
              </a:rPr>
              <a:t>, </a:t>
            </a:r>
            <a:r>
              <a:rPr lang="es-PR" sz="1800" b="0" i="0" dirty="0">
                <a:effectLst/>
                <a:latin typeface="Arial" panose="020B0604020202020204" pitchFamily="34" charset="0"/>
                <a:cs typeface="Arial" panose="020B0604020202020204" pitchFamily="34" charset="0"/>
              </a:rPr>
              <a:t>151 DPR 794 (2000)</a:t>
            </a:r>
          </a:p>
          <a:p>
            <a:pPr marL="0" indent="0" algn="just">
              <a:lnSpc>
                <a:spcPct val="200000"/>
              </a:lnSpc>
              <a:spcAft>
                <a:spcPts val="800"/>
              </a:spcAft>
              <a:buNone/>
            </a:pPr>
            <a:r>
              <a:rPr lang="es-PR" sz="1800" i="1" kern="100" spc="-25" dirty="0">
                <a:effectLst/>
                <a:latin typeface="Arial" panose="020B0604020202020204" pitchFamily="34" charset="0"/>
                <a:ea typeface="Calibri" panose="020F0502020204030204" pitchFamily="34" charset="0"/>
                <a:cs typeface="Times New Roman" panose="02020603050405020304" pitchFamily="18" charset="0"/>
              </a:rPr>
              <a:t>Ex Parte Delgado Hernández</a:t>
            </a:r>
            <a:r>
              <a:rPr lang="es-PR" sz="1800" b="1" kern="100" spc="-25" dirty="0">
                <a:effectLst/>
                <a:latin typeface="Arial" panose="020B0604020202020204" pitchFamily="34" charset="0"/>
                <a:ea typeface="Calibri" panose="020F0502020204030204" pitchFamily="34" charset="0"/>
                <a:cs typeface="Times New Roman" panose="02020603050405020304" pitchFamily="18" charset="0"/>
              </a:rPr>
              <a:t>, </a:t>
            </a:r>
            <a:r>
              <a:rPr lang="es-PR" sz="1800" kern="100" spc="-25" dirty="0">
                <a:effectLst/>
                <a:latin typeface="Arial" panose="020B0604020202020204" pitchFamily="34" charset="0"/>
                <a:ea typeface="Calibri" panose="020F0502020204030204" pitchFamily="34" charset="0"/>
                <a:cs typeface="Times New Roman" panose="02020603050405020304" pitchFamily="18" charset="0"/>
              </a:rPr>
              <a:t>165 DPR 170 (2005)</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200000"/>
              </a:lnSpc>
              <a:spcAft>
                <a:spcPts val="800"/>
              </a:spcAft>
              <a:buNone/>
            </a:pPr>
            <a:r>
              <a:rPr lang="es-PR" sz="1800" i="1" spc="-25" dirty="0">
                <a:effectLst/>
                <a:latin typeface="Arial" panose="020B0604020202020204" pitchFamily="34" charset="0"/>
                <a:ea typeface="Calibri" panose="020F0502020204030204" pitchFamily="34" charset="0"/>
              </a:rPr>
              <a:t>Arroyo González v. Rosselló Nev</a:t>
            </a:r>
            <a:r>
              <a:rPr lang="es-PR" sz="1800" i="1" u="sng" spc="-25" dirty="0">
                <a:effectLst/>
                <a:latin typeface="Arial" panose="020B0604020202020204" pitchFamily="34" charset="0"/>
                <a:ea typeface="Calibri" panose="020F0502020204030204" pitchFamily="34" charset="0"/>
              </a:rPr>
              <a:t>ares</a:t>
            </a:r>
            <a:r>
              <a:rPr lang="es-PR" sz="1800" b="1" spc="-25" dirty="0">
                <a:effectLst/>
                <a:latin typeface="Arial" panose="020B0604020202020204" pitchFamily="34" charset="0"/>
                <a:ea typeface="Calibri" panose="020F0502020204030204" pitchFamily="34" charset="0"/>
              </a:rPr>
              <a:t>, </a:t>
            </a:r>
            <a:r>
              <a:rPr lang="es-PR" sz="1800" dirty="0">
                <a:effectLst/>
                <a:latin typeface="Arial" panose="020B0604020202020204" pitchFamily="34" charset="0"/>
                <a:ea typeface="Calibri" panose="020F0502020204030204" pitchFamily="34" charset="0"/>
              </a:rPr>
              <a:t>305 F. </a:t>
            </a:r>
            <a:r>
              <a:rPr lang="es-PR" sz="1800" dirty="0" err="1">
                <a:effectLst/>
                <a:latin typeface="Arial" panose="020B0604020202020204" pitchFamily="34" charset="0"/>
                <a:ea typeface="Calibri" panose="020F0502020204030204" pitchFamily="34" charset="0"/>
              </a:rPr>
              <a:t>Supp</a:t>
            </a:r>
            <a:r>
              <a:rPr lang="es-PR" sz="1800" dirty="0">
                <a:effectLst/>
                <a:latin typeface="Arial" panose="020B0604020202020204" pitchFamily="34" charset="0"/>
                <a:ea typeface="Calibri" panose="020F0502020204030204" pitchFamily="34" charset="0"/>
              </a:rPr>
              <a:t>. 3d 327 (D.P.R. 2018</a:t>
            </a:r>
          </a:p>
          <a:p>
            <a:pPr marL="0" indent="0" algn="just">
              <a:lnSpc>
                <a:spcPct val="200000"/>
              </a:lnSpc>
              <a:spcAft>
                <a:spcPts val="800"/>
              </a:spcAft>
              <a:buNone/>
            </a:pPr>
            <a:r>
              <a:rPr lang="es-PR" sz="1800" dirty="0">
                <a:effectLst/>
                <a:latin typeface="Arial" panose="020B0604020202020204" pitchFamily="34" charset="0"/>
                <a:ea typeface="Calibri" panose="020F0502020204030204" pitchFamily="34" charset="0"/>
              </a:rPr>
              <a:t>	Carta Circular 3-18 (RD) de 31 de julio de 2018</a:t>
            </a:r>
          </a:p>
          <a:p>
            <a:pPr marL="0" indent="0" algn="just">
              <a:lnSpc>
                <a:spcPct val="200000"/>
              </a:lnSpc>
              <a:spcAft>
                <a:spcPts val="800"/>
              </a:spcAft>
              <a:buNone/>
            </a:pPr>
            <a:r>
              <a:rPr lang="es-PR" sz="1800" dirty="0">
                <a:latin typeface="Arial" panose="020B0604020202020204" pitchFamily="34" charset="0"/>
                <a:ea typeface="Calibri" panose="020F0502020204030204" pitchFamily="34" charset="0"/>
              </a:rPr>
              <a:t>Código Civil de 2020  Art. 694</a:t>
            </a:r>
          </a:p>
        </p:txBody>
      </p:sp>
    </p:spTree>
    <p:extLst>
      <p:ext uri="{BB962C8B-B14F-4D97-AF65-F5344CB8AC3E}">
        <p14:creationId xmlns:p14="http://schemas.microsoft.com/office/powerpoint/2010/main" val="52332356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document with text and images&#10;&#10;Description automatically generated with medium confidence">
            <a:extLst>
              <a:ext uri="{FF2B5EF4-FFF2-40B4-BE49-F238E27FC236}">
                <a16:creationId xmlns:a16="http://schemas.microsoft.com/office/drawing/2014/main" id="{088CFAA4-32C7-D4D6-A1F3-82A7B0BBFF9F}"/>
              </a:ext>
            </a:extLst>
          </p:cNvPr>
          <p:cNvPicPr>
            <a:picLocks noGrp="1" noChangeAspect="1"/>
          </p:cNvPicPr>
          <p:nvPr>
            <p:ph idx="1"/>
          </p:nvPr>
        </p:nvPicPr>
        <p:blipFill>
          <a:blip r:embed="rId2"/>
          <a:stretch>
            <a:fillRect/>
          </a:stretch>
        </p:blipFill>
        <p:spPr>
          <a:xfrm>
            <a:off x="4041649" y="763735"/>
            <a:ext cx="3197204" cy="5330530"/>
          </a:xfrm>
        </p:spPr>
      </p:pic>
    </p:spTree>
    <p:extLst>
      <p:ext uri="{BB962C8B-B14F-4D97-AF65-F5344CB8AC3E}">
        <p14:creationId xmlns:p14="http://schemas.microsoft.com/office/powerpoint/2010/main" val="1546187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81F285C-5F49-5BF7-25AB-64176504FB33}"/>
              </a:ext>
            </a:extLst>
          </p:cNvPr>
          <p:cNvSpPr>
            <a:spLocks noGrp="1"/>
          </p:cNvSpPr>
          <p:nvPr>
            <p:ph type="title"/>
          </p:nvPr>
        </p:nvSpPr>
        <p:spPr/>
        <p:txBody>
          <a:bodyPr>
            <a:normAutofit/>
          </a:bodyPr>
          <a:lstStyle/>
          <a:p>
            <a:pPr algn="ctr"/>
            <a:r>
              <a:rPr lang="en-US" sz="7200" b="1" dirty="0"/>
              <a:t>Derecho </a:t>
            </a:r>
            <a:r>
              <a:rPr lang="en-US" sz="7200" b="1" dirty="0" err="1"/>
              <a:t>comparado</a:t>
            </a:r>
            <a:endParaRPr lang="es-PR" sz="7200" b="1" dirty="0"/>
          </a:p>
        </p:txBody>
      </p:sp>
    </p:spTree>
    <p:extLst>
      <p:ext uri="{BB962C8B-B14F-4D97-AF65-F5344CB8AC3E}">
        <p14:creationId xmlns:p14="http://schemas.microsoft.com/office/powerpoint/2010/main" val="12871534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3751D-E3F1-39DA-84FC-4A8E19EC1476}"/>
              </a:ext>
            </a:extLst>
          </p:cNvPr>
          <p:cNvSpPr>
            <a:spLocks noGrp="1"/>
          </p:cNvSpPr>
          <p:nvPr>
            <p:ph type="title"/>
          </p:nvPr>
        </p:nvSpPr>
        <p:spPr/>
        <p:txBody>
          <a:bodyPr>
            <a:normAutofit/>
          </a:bodyPr>
          <a:lstStyle/>
          <a:p>
            <a:pPr algn="ctr"/>
            <a:r>
              <a:rPr lang="en-US" sz="7200" b="1" dirty="0"/>
              <a:t>Derecho </a:t>
            </a:r>
            <a:r>
              <a:rPr lang="en-US" sz="7200" b="1" dirty="0" err="1"/>
              <a:t>internacional</a:t>
            </a:r>
            <a:endParaRPr lang="es-PR" sz="7200" b="1" dirty="0"/>
          </a:p>
        </p:txBody>
      </p:sp>
    </p:spTree>
    <p:extLst>
      <p:ext uri="{BB962C8B-B14F-4D97-AF65-F5344CB8AC3E}">
        <p14:creationId xmlns:p14="http://schemas.microsoft.com/office/powerpoint/2010/main" val="17401580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95B46E8-DCA1-FFC7-F12E-7D7FF1B5EBB5}"/>
              </a:ext>
            </a:extLst>
          </p:cNvPr>
          <p:cNvSpPr>
            <a:spLocks noGrp="1"/>
          </p:cNvSpPr>
          <p:nvPr>
            <p:ph type="title"/>
          </p:nvPr>
        </p:nvSpPr>
        <p:spPr/>
        <p:txBody>
          <a:bodyPr/>
          <a:lstStyle/>
          <a:p>
            <a:pPr algn="ctr"/>
            <a:r>
              <a:rPr lang="en-US" b="1" dirty="0"/>
              <a:t>CORTE INTERAMERICANA DE DERECHOS HUMANOS</a:t>
            </a:r>
            <a:endParaRPr lang="es-PR" b="1" dirty="0"/>
          </a:p>
        </p:txBody>
      </p:sp>
      <p:sp>
        <p:nvSpPr>
          <p:cNvPr id="5" name="Content Placeholder 4">
            <a:extLst>
              <a:ext uri="{FF2B5EF4-FFF2-40B4-BE49-F238E27FC236}">
                <a16:creationId xmlns:a16="http://schemas.microsoft.com/office/drawing/2014/main" id="{B8AF017E-BCEA-0608-5BB4-19B3F47E6331}"/>
              </a:ext>
            </a:extLst>
          </p:cNvPr>
          <p:cNvSpPr>
            <a:spLocks noGrp="1"/>
          </p:cNvSpPr>
          <p:nvPr>
            <p:ph idx="1"/>
          </p:nvPr>
        </p:nvSpPr>
        <p:spPr>
          <a:xfrm>
            <a:off x="1143000" y="2587814"/>
            <a:ext cx="9905999" cy="4544505"/>
          </a:xfrm>
        </p:spPr>
        <p:txBody>
          <a:bodyPr>
            <a:normAutofit/>
          </a:bodyPr>
          <a:lstStyle/>
          <a:p>
            <a:pPr marL="0" indent="0" algn="just">
              <a:buNone/>
            </a:pPr>
            <a:r>
              <a:rPr lang="es-PR" dirty="0">
                <a:effectLst/>
                <a:latin typeface="Arial" panose="020B0604020202020204" pitchFamily="34" charset="0"/>
                <a:ea typeface="Calibri" panose="020F0502020204030204" pitchFamily="34" charset="0"/>
              </a:rPr>
              <a:t>Opinión Consultiva sobre Identidad de Género e Igualdad y no Discriminación a Parejas del Mismo </a:t>
            </a:r>
            <a:r>
              <a:rPr lang="es-PR" dirty="0">
                <a:latin typeface="Arial" panose="020B0604020202020204" pitchFamily="34" charset="0"/>
                <a:ea typeface="Calibri" panose="020F0502020204030204" pitchFamily="34" charset="0"/>
              </a:rPr>
              <a:t>S</a:t>
            </a:r>
            <a:r>
              <a:rPr lang="es-PR" dirty="0">
                <a:effectLst/>
                <a:latin typeface="Arial" panose="020B0604020202020204" pitchFamily="34" charset="0"/>
                <a:ea typeface="Calibri" panose="020F0502020204030204" pitchFamily="34" charset="0"/>
              </a:rPr>
              <a:t>exo </a:t>
            </a:r>
          </a:p>
          <a:p>
            <a:pPr marL="0" indent="0">
              <a:buNone/>
            </a:pPr>
            <a:endParaRPr lang="es-PR" dirty="0">
              <a:latin typeface="Arial" panose="020B0604020202020204" pitchFamily="34" charset="0"/>
              <a:ea typeface="Calibri" panose="020F0502020204030204" pitchFamily="34" charset="0"/>
            </a:endParaRPr>
          </a:p>
          <a:p>
            <a:pPr marL="0" indent="0">
              <a:buNone/>
            </a:pPr>
            <a:r>
              <a:rPr lang="es-PR" dirty="0">
                <a:effectLst/>
                <a:latin typeface="Arial" panose="020B0604020202020204" pitchFamily="34" charset="0"/>
                <a:ea typeface="Calibri" panose="020F0502020204030204" pitchFamily="34" charset="0"/>
              </a:rPr>
              <a:t> Emitida el 24 de noviembre de 2017 y notificada el 9 de enero de 2018</a:t>
            </a:r>
            <a:endParaRPr lang="es-PR" dirty="0"/>
          </a:p>
        </p:txBody>
      </p:sp>
    </p:spTree>
    <p:extLst>
      <p:ext uri="{BB962C8B-B14F-4D97-AF65-F5344CB8AC3E}">
        <p14:creationId xmlns:p14="http://schemas.microsoft.com/office/powerpoint/2010/main" val="10160376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C9706C-1FD2-EED6-D7A1-CB6A34B838C5}"/>
              </a:ext>
            </a:extLst>
          </p:cNvPr>
          <p:cNvSpPr>
            <a:spLocks noGrp="1"/>
          </p:cNvSpPr>
          <p:nvPr>
            <p:ph type="title"/>
          </p:nvPr>
        </p:nvSpPr>
        <p:spPr>
          <a:xfrm>
            <a:off x="1223707" y="2095882"/>
            <a:ext cx="9906000" cy="2852737"/>
          </a:xfrm>
        </p:spPr>
        <p:txBody>
          <a:bodyPr>
            <a:normAutofit fontScale="90000"/>
          </a:bodyPr>
          <a:lstStyle/>
          <a:p>
            <a:pPr algn="ctr"/>
            <a:r>
              <a:rPr lang="en-US" sz="8000" b="1" cap="none" dirty="0"/>
              <a:t>REFLEXIONES FINALES</a:t>
            </a:r>
            <a:br>
              <a:rPr lang="en-US" sz="8000" b="1" cap="none" dirty="0"/>
            </a:br>
            <a:r>
              <a:rPr lang="en-US" sz="8000" b="1" cap="none" dirty="0"/>
              <a:t>Y </a:t>
            </a:r>
            <a:br>
              <a:rPr lang="en-US" sz="8000" b="1" cap="none" dirty="0"/>
            </a:br>
            <a:r>
              <a:rPr lang="en-US" sz="8000" b="1" cap="none" dirty="0"/>
              <a:t>PREGUNTAS</a:t>
            </a:r>
            <a:endParaRPr lang="es-PR" sz="8000" b="1" cap="none" dirty="0"/>
          </a:p>
        </p:txBody>
      </p:sp>
    </p:spTree>
    <p:extLst>
      <p:ext uri="{BB962C8B-B14F-4D97-AF65-F5344CB8AC3E}">
        <p14:creationId xmlns:p14="http://schemas.microsoft.com/office/powerpoint/2010/main" val="24440639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D5502-57DD-C562-A524-35E085D91843}"/>
              </a:ext>
            </a:extLst>
          </p:cNvPr>
          <p:cNvSpPr>
            <a:spLocks noGrp="1"/>
          </p:cNvSpPr>
          <p:nvPr>
            <p:ph type="title"/>
          </p:nvPr>
        </p:nvSpPr>
        <p:spPr/>
        <p:txBody>
          <a:bodyPr>
            <a:normAutofit/>
          </a:bodyPr>
          <a:lstStyle/>
          <a:p>
            <a:pPr algn="ctr"/>
            <a:r>
              <a:rPr lang="en-US" sz="7200" b="1" dirty="0"/>
              <a:t>gracias</a:t>
            </a:r>
            <a:endParaRPr lang="es-PR" sz="7200" b="1" dirty="0"/>
          </a:p>
        </p:txBody>
      </p:sp>
      <p:sp>
        <p:nvSpPr>
          <p:cNvPr id="3" name="Text Placeholder 2">
            <a:extLst>
              <a:ext uri="{FF2B5EF4-FFF2-40B4-BE49-F238E27FC236}">
                <a16:creationId xmlns:a16="http://schemas.microsoft.com/office/drawing/2014/main" id="{F65DDD76-B156-8F77-3709-26275F0C2244}"/>
              </a:ext>
            </a:extLst>
          </p:cNvPr>
          <p:cNvSpPr>
            <a:spLocks noGrp="1"/>
          </p:cNvSpPr>
          <p:nvPr>
            <p:ph type="body" idx="1"/>
          </p:nvPr>
        </p:nvSpPr>
        <p:spPr/>
        <p:txBody>
          <a:bodyPr/>
          <a:lstStyle/>
          <a:p>
            <a:endParaRPr lang="es-PR"/>
          </a:p>
        </p:txBody>
      </p:sp>
    </p:spTree>
    <p:extLst>
      <p:ext uri="{BB962C8B-B14F-4D97-AF65-F5344CB8AC3E}">
        <p14:creationId xmlns:p14="http://schemas.microsoft.com/office/powerpoint/2010/main" val="220379870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367DA-9662-D042-D256-F4A57897EBA1}"/>
              </a:ext>
            </a:extLst>
          </p:cNvPr>
          <p:cNvSpPr>
            <a:spLocks noGrp="1"/>
          </p:cNvSpPr>
          <p:nvPr>
            <p:ph type="title"/>
          </p:nvPr>
        </p:nvSpPr>
        <p:spPr>
          <a:xfrm>
            <a:off x="1141411" y="1419226"/>
            <a:ext cx="9906000" cy="4570094"/>
          </a:xfrm>
        </p:spPr>
        <p:txBody>
          <a:bodyPr>
            <a:normAutofit/>
          </a:bodyPr>
          <a:lstStyle/>
          <a:p>
            <a:pPr algn="ctr"/>
            <a:r>
              <a:rPr lang="en-US" dirty="0" err="1"/>
              <a:t>Lcdo</a:t>
            </a:r>
            <a:r>
              <a:rPr lang="en-US" dirty="0"/>
              <a:t>. Osvaldo burgos </a:t>
            </a:r>
            <a:r>
              <a:rPr lang="en-US" dirty="0" err="1"/>
              <a:t>pérez</a:t>
            </a:r>
            <a:br>
              <a:rPr lang="en-US" dirty="0"/>
            </a:br>
            <a:r>
              <a:rPr lang="en-US" dirty="0"/>
              <a:t>cond. </a:t>
            </a:r>
            <a:r>
              <a:rPr lang="en-US" dirty="0" err="1"/>
              <a:t>Marimir</a:t>
            </a:r>
            <a:r>
              <a:rPr lang="en-US" dirty="0"/>
              <a:t>  suite 603</a:t>
            </a:r>
            <a:br>
              <a:rPr lang="en-US" dirty="0"/>
            </a:br>
            <a:r>
              <a:rPr lang="en-US" dirty="0"/>
              <a:t>843 </a:t>
            </a:r>
            <a:r>
              <a:rPr lang="en-US" dirty="0" err="1"/>
              <a:t>calle</a:t>
            </a:r>
            <a:r>
              <a:rPr lang="en-US" dirty="0"/>
              <a:t> Esteban </a:t>
            </a:r>
            <a:r>
              <a:rPr lang="en-US" dirty="0" err="1"/>
              <a:t>gonzález</a:t>
            </a:r>
            <a:br>
              <a:rPr lang="en-US" dirty="0"/>
            </a:br>
            <a:r>
              <a:rPr lang="en-US" dirty="0"/>
              <a:t>Río </a:t>
            </a:r>
            <a:r>
              <a:rPr lang="en-US" dirty="0" err="1"/>
              <a:t>piedras</a:t>
            </a:r>
            <a:r>
              <a:rPr lang="en-US" dirty="0"/>
              <a:t>, pr  00925</a:t>
            </a:r>
            <a:br>
              <a:rPr lang="en-US" dirty="0"/>
            </a:br>
            <a:br>
              <a:rPr lang="en-US" dirty="0"/>
            </a:br>
            <a:r>
              <a:rPr lang="en-US" cap="none" dirty="0">
                <a:hlinkClick r:id="rId2"/>
              </a:rPr>
              <a:t>oburgosperez@gmail.com</a:t>
            </a:r>
            <a:br>
              <a:rPr lang="en-US" cap="none" dirty="0"/>
            </a:br>
            <a:r>
              <a:rPr lang="en-US" cap="none" dirty="0"/>
              <a:t>(787) 940-6524 (</a:t>
            </a:r>
            <a:r>
              <a:rPr lang="en-US" cap="none" dirty="0" err="1"/>
              <a:t>oficina</a:t>
            </a:r>
            <a:r>
              <a:rPr lang="en-US" cap="none" dirty="0"/>
              <a:t>)</a:t>
            </a:r>
            <a:br>
              <a:rPr lang="en-US" cap="none" dirty="0"/>
            </a:br>
            <a:r>
              <a:rPr lang="en-US" cap="none" dirty="0"/>
              <a:t>(787) 649-4674 </a:t>
            </a:r>
            <a:r>
              <a:rPr lang="en-US" cap="none"/>
              <a:t>(cellular)</a:t>
            </a:r>
            <a:br>
              <a:rPr lang="en-US" cap="none" dirty="0"/>
            </a:br>
            <a:endParaRPr lang="es-PR" dirty="0"/>
          </a:p>
        </p:txBody>
      </p:sp>
    </p:spTree>
    <p:extLst>
      <p:ext uri="{BB962C8B-B14F-4D97-AF65-F5344CB8AC3E}">
        <p14:creationId xmlns:p14="http://schemas.microsoft.com/office/powerpoint/2010/main" val="3669822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DDA14D-7A9D-24F8-D8F1-593BE4A446E5}"/>
              </a:ext>
            </a:extLst>
          </p:cNvPr>
          <p:cNvSpPr>
            <a:spLocks noGrp="1"/>
          </p:cNvSpPr>
          <p:nvPr>
            <p:ph type="title"/>
          </p:nvPr>
        </p:nvSpPr>
        <p:spPr>
          <a:xfrm>
            <a:off x="1141413" y="655463"/>
            <a:ext cx="9905998" cy="1478570"/>
          </a:xfrm>
        </p:spPr>
        <p:txBody>
          <a:bodyPr>
            <a:normAutofit fontScale="90000"/>
          </a:bodyPr>
          <a:lstStyle/>
          <a:p>
            <a:pPr algn="ctr"/>
            <a:r>
              <a:rPr lang="es-PR" sz="3100" b="1" spc="-25" dirty="0">
                <a:effectLst/>
                <a:latin typeface="Arial" panose="020B0604020202020204" pitchFamily="34" charset="0"/>
                <a:ea typeface="Calibri" panose="020F0502020204030204" pitchFamily="34" charset="0"/>
              </a:rPr>
              <a:t>Art. 74 del Código Civil de 2020 </a:t>
            </a:r>
            <a:br>
              <a:rPr lang="es-PR" sz="3100" b="1" spc="-25" dirty="0">
                <a:effectLst/>
                <a:latin typeface="Arial" panose="020B0604020202020204" pitchFamily="34" charset="0"/>
                <a:ea typeface="Calibri" panose="020F0502020204030204" pitchFamily="34" charset="0"/>
              </a:rPr>
            </a:br>
            <a:r>
              <a:rPr lang="es-PR" sz="3100" b="1" dirty="0">
                <a:effectLst/>
                <a:latin typeface="Arial" panose="020B0604020202020204" pitchFamily="34" charset="0"/>
                <a:ea typeface="Calibri" panose="020F0502020204030204" pitchFamily="34" charset="0"/>
              </a:rPr>
              <a:t>(31 L.P.R.A. § 5521)</a:t>
            </a:r>
            <a:r>
              <a:rPr lang="es-PR" sz="3100" b="1" spc="-25" dirty="0">
                <a:effectLst/>
                <a:latin typeface="Arial" panose="020B0604020202020204" pitchFamily="34" charset="0"/>
                <a:ea typeface="Calibri" panose="020F0502020204030204" pitchFamily="34" charset="0"/>
              </a:rPr>
              <a:t>  </a:t>
            </a:r>
            <a:br>
              <a:rPr lang="es-PR" sz="3100" b="1" spc="-25" dirty="0">
                <a:effectLst/>
                <a:latin typeface="Arial" panose="020B0604020202020204" pitchFamily="34" charset="0"/>
                <a:ea typeface="Calibri" panose="020F0502020204030204" pitchFamily="34" charset="0"/>
              </a:rPr>
            </a:br>
            <a:r>
              <a:rPr lang="es-PR" sz="3100" b="1" spc="-25" dirty="0">
                <a:effectLst/>
                <a:latin typeface="Arial" panose="020B0604020202020204" pitchFamily="34" charset="0"/>
                <a:ea typeface="Calibri" panose="020F0502020204030204" pitchFamily="34" charset="0"/>
              </a:rPr>
              <a:t>Goce de los Derechos Esenciales</a:t>
            </a:r>
            <a:br>
              <a:rPr lang="es-PR" b="1" dirty="0"/>
            </a:br>
            <a:endParaRPr lang="es-PR" b="1" dirty="0"/>
          </a:p>
        </p:txBody>
      </p:sp>
      <p:sp>
        <p:nvSpPr>
          <p:cNvPr id="5" name="Content Placeholder 4">
            <a:extLst>
              <a:ext uri="{FF2B5EF4-FFF2-40B4-BE49-F238E27FC236}">
                <a16:creationId xmlns:a16="http://schemas.microsoft.com/office/drawing/2014/main" id="{CE0CC336-67E6-A9DD-1C07-D46CA6DB4E53}"/>
              </a:ext>
            </a:extLst>
          </p:cNvPr>
          <p:cNvSpPr>
            <a:spLocks noGrp="1"/>
          </p:cNvSpPr>
          <p:nvPr>
            <p:ph idx="1"/>
          </p:nvPr>
        </p:nvSpPr>
        <p:spPr/>
        <p:txBody>
          <a:bodyPr>
            <a:normAutofit/>
          </a:bodyPr>
          <a:lstStyle/>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Toda persona natural tiene el goce de los derechos esenciales que emanan de su personalidad y puede reclamar su respeto y protección ante el Estado y ante las demás personas naturales y jurídicas. </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540385" marR="391160" algn="just">
              <a:lnSpc>
                <a:spcPct val="107000"/>
              </a:lnSpc>
              <a:spcAft>
                <a:spcPts val="800"/>
              </a:spcAft>
            </a:pP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b="1" i="1" u="sng" kern="100" dirty="0">
                <a:effectLst/>
                <a:latin typeface="Arial" panose="020B0604020202020204" pitchFamily="34" charset="0"/>
                <a:ea typeface="Calibri" panose="020F0502020204030204" pitchFamily="34" charset="0"/>
                <a:cs typeface="Times New Roman" panose="02020603050405020304" pitchFamily="18" charset="0"/>
              </a:rPr>
              <a:t>Son derechos esenciales de la personalidad, la dignidad y el honor, la libertad de pensamiento, conciencia o religión, de acción, la intimidad, la inviolabilidad de la morada, la integridad física y moral, la creación intelectual</a:t>
            </a:r>
            <a:r>
              <a:rPr lang="es-PR" sz="1800" kern="100" dirty="0">
                <a:effectLst/>
                <a:latin typeface="Arial" panose="020B0604020202020204" pitchFamily="34" charset="0"/>
                <a:ea typeface="Calibri" panose="020F0502020204030204" pitchFamily="34" charset="0"/>
                <a:cs typeface="Times New Roman" panose="02020603050405020304" pitchFamily="18" charset="0"/>
              </a:rPr>
              <a:t>. </a:t>
            </a:r>
            <a:endParaRPr lang="es-PR" sz="1800" kern="100" dirty="0">
              <a:latin typeface="Calibri" panose="020F0502020204030204" pitchFamily="34" charset="0"/>
              <a:ea typeface="Calibri" panose="020F0502020204030204" pitchFamily="34" charset="0"/>
              <a:cs typeface="Times New Roman" panose="02020603050405020304" pitchFamily="18" charset="0"/>
            </a:endParaRPr>
          </a:p>
          <a:p>
            <a:pPr marL="311785" marR="391160" indent="0" algn="just">
              <a:lnSpc>
                <a:spcPct val="107000"/>
              </a:lnSpc>
              <a:spcAft>
                <a:spcPts val="800"/>
              </a:spcAft>
              <a:buNone/>
            </a:pPr>
            <a:r>
              <a:rPr lang="es-PR" sz="1800" kern="100" dirty="0">
                <a:effectLst/>
                <a:latin typeface="Arial" panose="020B0604020202020204" pitchFamily="34" charset="0"/>
                <a:ea typeface="Calibri" panose="020F0502020204030204" pitchFamily="34" charset="0"/>
                <a:cs typeface="Times New Roman" panose="02020603050405020304" pitchFamily="18" charset="0"/>
              </a:rPr>
              <a:t>Los derechos esenciales aquí reconocidos solo admiten las limitaciones que impongan la Constitución, este Código y las leyes.</a:t>
            </a:r>
            <a:endParaRPr lang="es-PR"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974324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9798D2-CBCC-CAF1-4EEF-5334528DCFCD}"/>
              </a:ext>
            </a:extLst>
          </p:cNvPr>
          <p:cNvSpPr>
            <a:spLocks noGrp="1"/>
          </p:cNvSpPr>
          <p:nvPr>
            <p:ph type="title"/>
          </p:nvPr>
        </p:nvSpPr>
        <p:spPr/>
        <p:txBody>
          <a:bodyPr>
            <a:noAutofit/>
          </a:bodyPr>
          <a:lstStyle/>
          <a:p>
            <a:pPr algn="ctr"/>
            <a:r>
              <a:rPr lang="es-PR" b="1" dirty="0">
                <a:effectLst/>
                <a:latin typeface="Arial" panose="020B0604020202020204" pitchFamily="34" charset="0"/>
                <a:ea typeface="Calibri" panose="020F0502020204030204" pitchFamily="34" charset="0"/>
              </a:rPr>
              <a:t>Libro Primero:  sobre las relaciones jurídicas</a:t>
            </a:r>
            <a:br>
              <a:rPr lang="es-PR" b="1" dirty="0">
                <a:effectLst/>
                <a:latin typeface="Arial" panose="020B0604020202020204" pitchFamily="34" charset="0"/>
                <a:ea typeface="Calibri" panose="020F0502020204030204" pitchFamily="34" charset="0"/>
              </a:rPr>
            </a:br>
            <a:r>
              <a:rPr lang="es-PR" b="1" dirty="0">
                <a:effectLst/>
                <a:latin typeface="Arial" panose="020B0604020202020204" pitchFamily="34" charset="0"/>
                <a:ea typeface="Calibri" panose="020F0502020204030204" pitchFamily="34" charset="0"/>
              </a:rPr>
              <a:t>Capítulo IV:  Atributos Inherentes de la Personalidad</a:t>
            </a:r>
            <a:br>
              <a:rPr lang="es-PR" b="1" dirty="0">
                <a:effectLst/>
                <a:latin typeface="Arial" panose="020B0604020202020204" pitchFamily="34" charset="0"/>
                <a:ea typeface="Calibri" panose="020F0502020204030204" pitchFamily="34" charset="0"/>
              </a:rPr>
            </a:br>
            <a:r>
              <a:rPr lang="es-PR" b="1" dirty="0">
                <a:effectLst/>
                <a:latin typeface="Arial" panose="020B0604020202020204" pitchFamily="34" charset="0"/>
                <a:ea typeface="Calibri" panose="020F0502020204030204" pitchFamily="34" charset="0"/>
              </a:rPr>
              <a:t>Sección Primera:  Nombre de la Persona Natural</a:t>
            </a:r>
            <a:endParaRPr lang="es-PR" b="1" dirty="0"/>
          </a:p>
        </p:txBody>
      </p:sp>
      <p:sp>
        <p:nvSpPr>
          <p:cNvPr id="5" name="Text Placeholder 4">
            <a:extLst>
              <a:ext uri="{FF2B5EF4-FFF2-40B4-BE49-F238E27FC236}">
                <a16:creationId xmlns:a16="http://schemas.microsoft.com/office/drawing/2014/main" id="{319C44B9-99A2-5FB1-1DCA-8E0C0C20DDDE}"/>
              </a:ext>
            </a:extLst>
          </p:cNvPr>
          <p:cNvSpPr>
            <a:spLocks noGrp="1"/>
          </p:cNvSpPr>
          <p:nvPr>
            <p:ph type="body" idx="1"/>
          </p:nvPr>
        </p:nvSpPr>
        <p:spPr/>
        <p:txBody>
          <a:bodyPr/>
          <a:lstStyle/>
          <a:p>
            <a:pPr algn="ctr"/>
            <a:endParaRPr lang="en-US" dirty="0"/>
          </a:p>
          <a:p>
            <a:pPr algn="ctr"/>
            <a:r>
              <a:rPr lang="es-PR" sz="3600" b="1" dirty="0"/>
              <a:t>Artículos 82 al 85 del </a:t>
            </a:r>
            <a:r>
              <a:rPr lang="es-PR" sz="3600" b="1" dirty="0" err="1"/>
              <a:t>cc</a:t>
            </a:r>
            <a:r>
              <a:rPr lang="es-PR" sz="3600" b="1" dirty="0"/>
              <a:t> de 2020</a:t>
            </a:r>
          </a:p>
        </p:txBody>
      </p:sp>
    </p:spTree>
    <p:extLst>
      <p:ext uri="{BB962C8B-B14F-4D97-AF65-F5344CB8AC3E}">
        <p14:creationId xmlns:p14="http://schemas.microsoft.com/office/powerpoint/2010/main" val="46102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491E454-0F4B-3D5A-1753-5EDB327BD35F}"/>
              </a:ext>
            </a:extLst>
          </p:cNvPr>
          <p:cNvSpPr>
            <a:spLocks noGrp="1"/>
          </p:cNvSpPr>
          <p:nvPr>
            <p:ph type="title"/>
          </p:nvPr>
        </p:nvSpPr>
        <p:spPr/>
        <p:txBody>
          <a:bodyPr>
            <a:normAutofit/>
          </a:bodyPr>
          <a:lstStyle/>
          <a:p>
            <a:pPr algn="ctr"/>
            <a:r>
              <a:rPr lang="es-PR" sz="2800" b="1" dirty="0">
                <a:effectLst/>
                <a:latin typeface="Arial" panose="020B0604020202020204" pitchFamily="34" charset="0"/>
                <a:ea typeface="Calibri" panose="020F0502020204030204" pitchFamily="34" charset="0"/>
              </a:rPr>
              <a:t>Artículo 82</a:t>
            </a:r>
            <a:br>
              <a:rPr lang="es-PR" sz="2800" b="1" dirty="0">
                <a:effectLst/>
                <a:latin typeface="Arial" panose="020B0604020202020204" pitchFamily="34" charset="0"/>
                <a:ea typeface="Calibri" panose="020F0502020204030204" pitchFamily="34" charset="0"/>
              </a:rPr>
            </a:br>
            <a:r>
              <a:rPr lang="es-PR" sz="2800" b="1" dirty="0">
                <a:effectLst/>
                <a:latin typeface="Arial" panose="020B0604020202020204" pitchFamily="34" charset="0"/>
                <a:ea typeface="Calibri" panose="020F0502020204030204" pitchFamily="34" charset="0"/>
              </a:rPr>
              <a:t>Derecho al nombre. (31 L.P.R.A. § 5541)</a:t>
            </a:r>
            <a:endParaRPr lang="es-PR" sz="2800" dirty="0"/>
          </a:p>
        </p:txBody>
      </p:sp>
      <p:sp>
        <p:nvSpPr>
          <p:cNvPr id="8" name="Content Placeholder 7">
            <a:extLst>
              <a:ext uri="{FF2B5EF4-FFF2-40B4-BE49-F238E27FC236}">
                <a16:creationId xmlns:a16="http://schemas.microsoft.com/office/drawing/2014/main" id="{9642582B-7DA9-BB6E-08F7-BCCB7123CECE}"/>
              </a:ext>
            </a:extLst>
          </p:cNvPr>
          <p:cNvSpPr>
            <a:spLocks noGrp="1"/>
          </p:cNvSpPr>
          <p:nvPr>
            <p:ph idx="1"/>
          </p:nvPr>
        </p:nvSpPr>
        <p:spPr/>
        <p:txBody>
          <a:bodyPr/>
          <a:lstStyle/>
          <a:p>
            <a:pPr marL="0" indent="0">
              <a:buNone/>
            </a:pPr>
            <a:endParaRPr lang="en-US" sz="2400" dirty="0">
              <a:effectLst/>
              <a:latin typeface="Arial" panose="020B0604020202020204" pitchFamily="34" charset="0"/>
              <a:ea typeface="Calibri" panose="020F0502020204030204" pitchFamily="34" charset="0"/>
            </a:endParaRPr>
          </a:p>
          <a:p>
            <a:pPr marL="0" indent="0">
              <a:buNone/>
            </a:pPr>
            <a:r>
              <a:rPr lang="es-PR" sz="2400" dirty="0">
                <a:effectLst/>
                <a:latin typeface="Arial" panose="020B0604020202020204" pitchFamily="34" charset="0"/>
                <a:ea typeface="Calibri" panose="020F0502020204030204" pitchFamily="34" charset="0"/>
              </a:rPr>
              <a:t>Toda persona natural tiene el derecho a tener y a proteger su nombre, que debe inscribirse en el Registro Demográfico de conformidad con la ley. </a:t>
            </a:r>
          </a:p>
          <a:p>
            <a:pPr marL="0" indent="0" algn="just">
              <a:buNone/>
            </a:pPr>
            <a:r>
              <a:rPr lang="es-PR" sz="2400" dirty="0">
                <a:effectLst/>
                <a:latin typeface="Arial" panose="020B0604020202020204" pitchFamily="34" charset="0"/>
                <a:ea typeface="Calibri" panose="020F0502020204030204" pitchFamily="34" charset="0"/>
              </a:rPr>
              <a:t>No se inscribirán nombres ofensivos a la dignidad de la persona</a:t>
            </a:r>
            <a:endParaRPr lang="es-PR" dirty="0"/>
          </a:p>
          <a:p>
            <a:pPr marL="0" indent="0">
              <a:buNone/>
            </a:pPr>
            <a:endParaRPr lang="es-PR" dirty="0"/>
          </a:p>
        </p:txBody>
      </p:sp>
    </p:spTree>
    <p:extLst>
      <p:ext uri="{BB962C8B-B14F-4D97-AF65-F5344CB8AC3E}">
        <p14:creationId xmlns:p14="http://schemas.microsoft.com/office/powerpoint/2010/main" val="2090680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A204AD-044D-DF5A-7677-26406278F445}"/>
              </a:ext>
            </a:extLst>
          </p:cNvPr>
          <p:cNvSpPr>
            <a:spLocks noGrp="1"/>
          </p:cNvSpPr>
          <p:nvPr>
            <p:ph type="title"/>
          </p:nvPr>
        </p:nvSpPr>
        <p:spPr/>
        <p:txBody>
          <a:bodyPr>
            <a:normAutofit/>
          </a:bodyPr>
          <a:lstStyle/>
          <a:p>
            <a:pPr algn="ctr"/>
            <a:r>
              <a:rPr lang="es-PR" sz="2800" b="1" kern="100" dirty="0">
                <a:effectLst/>
                <a:latin typeface="Arial" panose="020B0604020202020204" pitchFamily="34" charset="0"/>
                <a:ea typeface="Calibri" panose="020F0502020204030204" pitchFamily="34" charset="0"/>
                <a:cs typeface="Times New Roman" panose="02020603050405020304" pitchFamily="18" charset="0"/>
              </a:rPr>
              <a:t>Artículo 83</a:t>
            </a:r>
            <a:br>
              <a:rPr lang="es-PR" sz="2800" b="1" kern="100" dirty="0">
                <a:effectLst/>
                <a:latin typeface="Arial" panose="020B0604020202020204" pitchFamily="34" charset="0"/>
                <a:ea typeface="Calibri" panose="020F0502020204030204" pitchFamily="34" charset="0"/>
                <a:cs typeface="Times New Roman" panose="02020603050405020304" pitchFamily="18" charset="0"/>
              </a:rPr>
            </a:br>
            <a:r>
              <a:rPr lang="es-PR" sz="2800" b="1" kern="100" dirty="0">
                <a:effectLst/>
                <a:latin typeface="Arial" panose="020B0604020202020204" pitchFamily="34" charset="0"/>
                <a:ea typeface="Calibri" panose="020F0502020204030204" pitchFamily="34" charset="0"/>
                <a:cs typeface="Times New Roman" panose="02020603050405020304" pitchFamily="18" charset="0"/>
              </a:rPr>
              <a:t>Contenido e inscripción. (31 L.P.R.A. § 5542) </a:t>
            </a:r>
            <a:br>
              <a:rPr lang="es-PR" sz="2800" b="1" kern="100" dirty="0">
                <a:effectLst/>
                <a:latin typeface="Calibri" panose="020F0502020204030204" pitchFamily="34" charset="0"/>
                <a:ea typeface="Calibri" panose="020F0502020204030204" pitchFamily="34" charset="0"/>
                <a:cs typeface="Times New Roman" panose="02020603050405020304" pitchFamily="18" charset="0"/>
              </a:rPr>
            </a:br>
            <a:endParaRPr lang="es-PR" sz="2800" b="1" dirty="0"/>
          </a:p>
        </p:txBody>
      </p:sp>
      <p:sp>
        <p:nvSpPr>
          <p:cNvPr id="6" name="Content Placeholder 5">
            <a:extLst>
              <a:ext uri="{FF2B5EF4-FFF2-40B4-BE49-F238E27FC236}">
                <a16:creationId xmlns:a16="http://schemas.microsoft.com/office/drawing/2014/main" id="{0150684E-3995-D61E-3108-D83B12057620}"/>
              </a:ext>
            </a:extLst>
          </p:cNvPr>
          <p:cNvSpPr>
            <a:spLocks noGrp="1"/>
          </p:cNvSpPr>
          <p:nvPr>
            <p:ph idx="1"/>
          </p:nvPr>
        </p:nvSpPr>
        <p:spPr/>
        <p:txBody>
          <a:bodyPr/>
          <a:lstStyle/>
          <a:p>
            <a:pPr marL="0" indent="0">
              <a:buNone/>
            </a:pPr>
            <a:endParaRPr lang="es-PR" sz="1800" kern="100" dirty="0">
              <a:effectLst/>
              <a:latin typeface="Arial" panose="020B0604020202020204" pitchFamily="34" charset="0"/>
              <a:ea typeface="Calibri" panose="020F0502020204030204" pitchFamily="34" charset="0"/>
              <a:cs typeface="Times New Roman" panose="02020603050405020304" pitchFamily="18" charset="0"/>
            </a:endParaRPr>
          </a:p>
          <a:p>
            <a:pPr marL="0" indent="0" algn="just">
              <a:buNone/>
            </a:pPr>
            <a:r>
              <a:rPr lang="es-PR" sz="2800" kern="100" dirty="0">
                <a:effectLst/>
                <a:latin typeface="Arial" panose="020B0604020202020204" pitchFamily="34" charset="0"/>
                <a:ea typeface="Calibri" panose="020F0502020204030204" pitchFamily="34" charset="0"/>
                <a:cs typeface="Times New Roman" panose="02020603050405020304" pitchFamily="18" charset="0"/>
              </a:rPr>
              <a:t>El nombre de una persona comprende el nombre propio o individual unido al primer apellido de sus progenitores. </a:t>
            </a:r>
            <a:endParaRPr lang="es-PR" sz="2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PR" dirty="0"/>
          </a:p>
        </p:txBody>
      </p:sp>
    </p:spTree>
    <p:extLst>
      <p:ext uri="{BB962C8B-B14F-4D97-AF65-F5344CB8AC3E}">
        <p14:creationId xmlns:p14="http://schemas.microsoft.com/office/powerpoint/2010/main" val="21883591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docProps/app.xml><?xml version="1.0" encoding="utf-8"?>
<Properties xmlns="http://schemas.openxmlformats.org/officeDocument/2006/extended-properties" xmlns:vt="http://schemas.openxmlformats.org/officeDocument/2006/docPropsVTypes">
  <Template>TM04033919[[fn=Circuit]]</Template>
  <TotalTime>422</TotalTime>
  <Words>5189</Words>
  <Application>Microsoft Office PowerPoint</Application>
  <PresentationFormat>Widescreen</PresentationFormat>
  <Paragraphs>251</Paragraphs>
  <Slides>57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57</vt:i4>
      </vt:variant>
    </vt:vector>
  </HeadingPairs>
  <TitlesOfParts>
    <vt:vector size="61" baseType="lpstr">
      <vt:lpstr>Arial</vt:lpstr>
      <vt:lpstr>Calibri</vt:lpstr>
      <vt:lpstr>Tw Cen MT</vt:lpstr>
      <vt:lpstr>Circuit</vt:lpstr>
      <vt:lpstr>EL NOMBRE Y EL INDICADOR DE GéNERO:  ESTADO DE DERECHO Y PROCEDIMIENTOS DISPONIBLES</vt:lpstr>
      <vt:lpstr>Objetivos generales</vt:lpstr>
      <vt:lpstr>UN PUNTO DE PARTIDA</vt:lpstr>
      <vt:lpstr>No hay uniformidad en nuestro ordenamiento</vt:lpstr>
      <vt:lpstr>El nombre en el Código civil de 2020</vt:lpstr>
      <vt:lpstr>Art. 74 del Código Civil de 2020  (31 L.P.R.A. § 5521)   Goce de los Derechos Esenciales </vt:lpstr>
      <vt:lpstr>Libro Primero:  sobre las relaciones jurídicas Capítulo IV:  Atributos Inherentes de la Personalidad Sección Primera:  Nombre de la Persona Natural</vt:lpstr>
      <vt:lpstr>Artículo 82 Derecho al nombre. (31 L.P.R.A. § 5541)</vt:lpstr>
      <vt:lpstr>Artículo 83 Contenido e inscripción. (31 L.P.R.A. § 5542)  </vt:lpstr>
      <vt:lpstr>Artículo 84 Reconocimiento e inscripción por un solo progenitor. (31 L.P.R.A. § 5542)  </vt:lpstr>
      <vt:lpstr>Artículo 85 Modificación del nombre. (31 L.P.R.A. § 5544)</vt:lpstr>
      <vt:lpstr>Libro Segundo:  Sobre las Instituciones Familiares  Título XI Registro del Estado Civil de las Personas y Otras Constancias Demográficas</vt:lpstr>
      <vt:lpstr>Artículo 682 Contenido de las constancias del registro. (31 L.P.R.A. § 7632)  </vt:lpstr>
      <vt:lpstr>Artículo 694 Modificación del nombre y de sexo en el acta de nacimiento. (31 L.P.R.A. § 7655)</vt:lpstr>
      <vt:lpstr>filiación</vt:lpstr>
      <vt:lpstr>Artículo 557 La filiación determina los apellidos. (31 L.P.R.A. § 7103)</vt:lpstr>
      <vt:lpstr>Artículo 558 Derechos que surgen de la filiación. (31 L.P.R.A. § 7104)</vt:lpstr>
      <vt:lpstr>Artículo 127 cc 1930 (derogado) Derechos del hijo natural reconocido. (31 L.P.R.A. § 506)  </vt:lpstr>
      <vt:lpstr>Ley del Registro Demográfico de Puerto Rico Ley Núm. 24 de 22 de abril de 1931, según enmendada (24 L.P.R.A. § 1041 et seq.) </vt:lpstr>
      <vt:lpstr>Artículo 19 Información requerida para certificados de nacimiento (24 L.P.R.A. § 1133)  </vt:lpstr>
      <vt:lpstr>Artículo 19-A Inscripción de nacimiento reconocido por uno solo de los padres. (24 L.P.R.A. § 1133a)</vt:lpstr>
      <vt:lpstr>Artículo 31 Supervisión a cargo del Secretario de Salud; cambios en registros. (24 L.P.R.A. § 1231) </vt:lpstr>
      <vt:lpstr>PROCEDIMIENTO JUDICIAL  </vt:lpstr>
      <vt:lpstr>Ley de Asuntos No Contenciosos ante Notario y el Reglamento Notarial Ley Núm. 282 de 21 de agosto de 1999, según enmendada </vt:lpstr>
      <vt:lpstr>Artículo 2 Asuntos No Contenciosos. (4 L.P.R.A. § 2155</vt:lpstr>
      <vt:lpstr>Artículo 3 Competencia concurrente. (4 L.P.R.A. § 2156)  </vt:lpstr>
      <vt:lpstr>Procedimiento en sede notarial</vt:lpstr>
      <vt:lpstr>PROCEDIMIENTO EN GENERAL</vt:lpstr>
      <vt:lpstr>PROCEDIMIENTO EN GENERAL</vt:lpstr>
      <vt:lpstr>PROCEDIMIENTO EN GENERAL</vt:lpstr>
      <vt:lpstr>PROCEDIMIENTO EN GENERAL</vt:lpstr>
      <vt:lpstr>Artículo 6 Cese del trámite. (4 L.P.R.A. § 2159)  </vt:lpstr>
      <vt:lpstr>Artículo 7 Manifestaciones bajo juramento. (4 L.P.R.A. § 2160</vt:lpstr>
      <vt:lpstr>Artículo 8 Asuntos que requieren la intervención del Ministerio Público. (4 L.P.R.A. § 2161)</vt:lpstr>
      <vt:lpstr>REGLAMENTO NOTARIAL DE PUERTO RICO  SUB-PARTE I   </vt:lpstr>
      <vt:lpstr>Regla 125 Inicio del trámite  </vt:lpstr>
      <vt:lpstr>Regla 126 a Información y documentación requerida </vt:lpstr>
      <vt:lpstr>Regla 126 b Información y documentación requerida </vt:lpstr>
      <vt:lpstr>Regla 127 Notificación al Ministerio Público; calificación y formación de expediente</vt:lpstr>
      <vt:lpstr>Regla 91 </vt:lpstr>
      <vt:lpstr>Regla 128 Acta de notoriedad sobre cambio de nombre o apellido </vt:lpstr>
      <vt:lpstr>Regla 129 Expedición de copias certificadas; notificaciones </vt:lpstr>
      <vt:lpstr>SOBRE EL NOMBRE MUERTO O “DEAD NAME”</vt:lpstr>
      <vt:lpstr>Sobre el orden de los apellidos</vt:lpstr>
      <vt:lpstr>jurisprudencia</vt:lpstr>
      <vt:lpstr>Ex Parte Pérez, 65 D.P.R. 938 (1946)</vt:lpstr>
      <vt:lpstr>León Rosario v. Torres, 109 D.P.R. 804 (1980)</vt:lpstr>
      <vt:lpstr>Roig Pou v. Registro Demográfico,  203 D.P.R. 346 (2019)</vt:lpstr>
      <vt:lpstr>Cambio del indicador de género</vt:lpstr>
      <vt:lpstr>Cambio del indicador de género</vt:lpstr>
      <vt:lpstr>PowerPoint Presentation</vt:lpstr>
      <vt:lpstr>Derecho comparado</vt:lpstr>
      <vt:lpstr>Derecho internacional</vt:lpstr>
      <vt:lpstr>CORTE INTERAMERICANA DE DERECHOS HUMANOS</vt:lpstr>
      <vt:lpstr>REFLEXIONES FINALES Y  PREGUNTAS</vt:lpstr>
      <vt:lpstr>gracias</vt:lpstr>
      <vt:lpstr>Lcdo. Osvaldo burgos pérez cond. Marimir  suite 603 843 calle Esteban gonzález Río piedras, pr  00925  oburgosperez@gmail.com (787) 940-6524 (oficina) (787) 649-4674 (cellular)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Osvaldo Burgos-Pérez</dc:creator>
  <cp:lastModifiedBy>Osvaldo Burgos-Pérez</cp:lastModifiedBy>
  <cp:revision>1</cp:revision>
  <dcterms:created xsi:type="dcterms:W3CDTF">2024-09-03T18:22:57Z</dcterms:created>
  <dcterms:modified xsi:type="dcterms:W3CDTF">2024-09-04T22:08:44Z</dcterms:modified>
</cp:coreProperties>
</file>